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7" r:id="rId5"/>
    <p:sldId id="265" r:id="rId6"/>
    <p:sldId id="269" r:id="rId7"/>
    <p:sldId id="264" r:id="rId8"/>
    <p:sldId id="270" r:id="rId9"/>
    <p:sldId id="266" r:id="rId10"/>
    <p:sldId id="271" r:id="rId11"/>
    <p:sldId id="272" r:id="rId1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CCFF"/>
    <a:srgbClr val="33CC33"/>
    <a:srgbClr val="EAEAEA"/>
    <a:srgbClr val="808080"/>
    <a:srgbClr val="99FF99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>
        <p:scale>
          <a:sx n="100" d="100"/>
          <a:sy n="100" d="100"/>
        </p:scale>
        <p:origin x="1986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F571B3-B298-59FF-990B-3AA6446D7A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18F80A-3EDD-5E0B-F4AA-A20ECDB7F0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0056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787A6A-EA71-0884-7C83-3CCD7D02F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A00E77C-8B62-41D1-FD50-7A597371C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88223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DE4E29-834E-75A3-0CB4-BAC0139BF9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9A201EA-61F7-E941-BCCB-79DB588A1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98688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93DA99-BEF3-4779-2E5A-711BC5749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>
            <a:extLst>
              <a:ext uri="{FF2B5EF4-FFF2-40B4-BE49-F238E27FC236}">
                <a16:creationId xmlns:a16="http://schemas.microsoft.com/office/drawing/2014/main" id="{3DE3C2C7-BB9F-DF9A-47BB-CF4554C484F3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3290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70CD2-4061-F738-2986-5369EFBA5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7B219C-AB4B-0EEC-895E-B3FE56BD9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53784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459498-9C92-D5EB-43C8-F5B591C10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41A247-FC30-560E-CC3C-D08160115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636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40ACA0-D02B-0F94-0659-552EEF0F1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C161E7-E686-A8D2-A3DC-3DA80E168D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00639CF-35B9-2BBF-44BF-A20CC128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48825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A9255C-8286-BA04-201E-DB5D430D3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D9D1A8D-0FAE-58E7-7ED2-0AAFE9CEE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254C4B9-E035-49C0-081F-669C4DE61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479F26B-742C-98E6-7A55-D521452331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3315160-4801-0E81-9F49-29E1A86D13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73755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E9FA87-A258-3FBD-5D64-BA7C7FA21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3105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37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26F22A-4414-8270-A6B0-72C7F8FEF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BB4F3D-5032-6865-718A-0D04DC472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C817ED2-F0AD-B035-CD52-B1765B61A2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4154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BDDD0-218D-3957-EEF7-B2CF2D774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4F91508-6C62-88B3-53B8-960B9D00FF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B2220FA-8251-8710-355A-838883A2A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5731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F8CFCFE8-AA12-020D-0C2B-6A3B318DB9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F6E6D14-F722-C1D4-1358-602799DAF1B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33296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Copyright©2010,2024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A7578C55-B202-BAF1-3915-B132AC2C6D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3E06C76D-7333-089F-FA00-F02455E7DE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9074150" cy="5472112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4E08DF8-27D0-F324-0A52-4B7FDAB85A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年間スケジュール１</a:t>
            </a:r>
          </a:p>
        </p:txBody>
      </p:sp>
      <p:graphicFrame>
        <p:nvGraphicFramePr>
          <p:cNvPr id="15130" name="Group 1818">
            <a:extLst>
              <a:ext uri="{FF2B5EF4-FFF2-40B4-BE49-F238E27FC236}">
                <a16:creationId xmlns:a16="http://schemas.microsoft.com/office/drawing/2014/main" id="{AFE3536A-5606-3426-7691-21A48A1F68A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5925" y="836613"/>
          <a:ext cx="9074150" cy="5467350"/>
        </p:xfrm>
        <a:graphic>
          <a:graphicData uri="http://schemas.openxmlformats.org/drawingml/2006/table">
            <a:tbl>
              <a:tblPr/>
              <a:tblGrid>
                <a:gridCol w="1873250">
                  <a:extLst>
                    <a:ext uri="{9D8B030D-6E8A-4147-A177-3AD203B41FA5}">
                      <a16:colId xmlns:a16="http://schemas.microsoft.com/office/drawing/2014/main" val="295213147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668573745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6551272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352091818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802652747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530068156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727788192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71297789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39611964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863499066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18385398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061514937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814594176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FF"/>
                        </a:gs>
                        <a:gs pos="100000">
                          <a:srgbClr val="3333FF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78250433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99CCFF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0209572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99CCFF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295452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99CCFF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4245915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④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99CCFF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1548367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⑤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99CCFF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479035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⑥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99CCFF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039717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⑦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計画予定７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CCFF"/>
                        </a:gs>
                        <a:gs pos="100000">
                          <a:srgbClr val="99CCFF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185230"/>
                  </a:ext>
                </a:extLst>
              </a:tr>
            </a:tbl>
          </a:graphicData>
        </a:graphic>
      </p:graphicFrame>
      <p:sp>
        <p:nvSpPr>
          <p:cNvPr id="15112" name="AutoShape 1800">
            <a:extLst>
              <a:ext uri="{FF2B5EF4-FFF2-40B4-BE49-F238E27FC236}">
                <a16:creationId xmlns:a16="http://schemas.microsoft.com/office/drawing/2014/main" id="{D634E03C-A72D-7789-5E3D-E1E042E58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1773238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FF66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5113" name="AutoShape 1801">
            <a:extLst>
              <a:ext uri="{FF2B5EF4-FFF2-40B4-BE49-F238E27FC236}">
                <a16:creationId xmlns:a16="http://schemas.microsoft.com/office/drawing/2014/main" id="{D92F6453-37CB-A641-CF8E-833261316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2492375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FF66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5114" name="AutoShape 1802">
            <a:extLst>
              <a:ext uri="{FF2B5EF4-FFF2-40B4-BE49-F238E27FC236}">
                <a16:creationId xmlns:a16="http://schemas.microsoft.com/office/drawing/2014/main" id="{681A70E2-A614-5ECE-FC8F-1E072E60D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3263900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FF66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5116" name="AutoShape 1804">
            <a:extLst>
              <a:ext uri="{FF2B5EF4-FFF2-40B4-BE49-F238E27FC236}">
                <a16:creationId xmlns:a16="http://schemas.microsoft.com/office/drawing/2014/main" id="{0A4DE92D-8DE0-2476-2730-F5EC6A1FE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4005263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FF66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5118" name="AutoShape 1806">
            <a:extLst>
              <a:ext uri="{FF2B5EF4-FFF2-40B4-BE49-F238E27FC236}">
                <a16:creationId xmlns:a16="http://schemas.microsoft.com/office/drawing/2014/main" id="{0A079C4C-0C72-0456-8530-D1622D100C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4724400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FF66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5119" name="AutoShape 1807">
            <a:extLst>
              <a:ext uri="{FF2B5EF4-FFF2-40B4-BE49-F238E27FC236}">
                <a16:creationId xmlns:a16="http://schemas.microsoft.com/office/drawing/2014/main" id="{44E4DC2B-4F90-ACAB-EED3-C4219A736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5537200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FF66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5121" name="Line 1809">
            <a:extLst>
              <a:ext uri="{FF2B5EF4-FFF2-40B4-BE49-F238E27FC236}">
                <a16:creationId xmlns:a16="http://schemas.microsoft.com/office/drawing/2014/main" id="{F92CA42E-254F-AD9E-B207-AEDC9262935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9175" y="1484313"/>
            <a:ext cx="122396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122" name="Line 1810">
            <a:extLst>
              <a:ext uri="{FF2B5EF4-FFF2-40B4-BE49-F238E27FC236}">
                <a16:creationId xmlns:a16="http://schemas.microsoft.com/office/drawing/2014/main" id="{A10A8E0A-FB93-85B5-C9D6-02923EB91BC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3138" y="2205038"/>
            <a:ext cx="576262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123" name="Line 1811">
            <a:extLst>
              <a:ext uri="{FF2B5EF4-FFF2-40B4-BE49-F238E27FC236}">
                <a16:creationId xmlns:a16="http://schemas.microsoft.com/office/drawing/2014/main" id="{C41819B1-7DF7-0C49-CCA8-64C78557A3A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89400" y="2997200"/>
            <a:ext cx="122396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124" name="Line 1812">
            <a:extLst>
              <a:ext uri="{FF2B5EF4-FFF2-40B4-BE49-F238E27FC236}">
                <a16:creationId xmlns:a16="http://schemas.microsoft.com/office/drawing/2014/main" id="{E8855344-4E5B-808E-6586-62D14AC0E55B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3363" y="3716338"/>
            <a:ext cx="576262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125" name="Line 1813">
            <a:extLst>
              <a:ext uri="{FF2B5EF4-FFF2-40B4-BE49-F238E27FC236}">
                <a16:creationId xmlns:a16="http://schemas.microsoft.com/office/drawing/2014/main" id="{34022CC5-3A46-6B8D-E53E-3F480A3C53C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25" y="4437063"/>
            <a:ext cx="18002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126" name="Line 1814">
            <a:extLst>
              <a:ext uri="{FF2B5EF4-FFF2-40B4-BE49-F238E27FC236}">
                <a16:creationId xmlns:a16="http://schemas.microsoft.com/office/drawing/2014/main" id="{CB4DBD10-B9BB-2B5C-5D47-667159FF0691}"/>
              </a:ext>
            </a:extLst>
          </p:cNvPr>
          <p:cNvSpPr>
            <a:spLocks noChangeShapeType="1"/>
          </p:cNvSpPr>
          <p:nvPr/>
        </p:nvSpPr>
        <p:spPr bwMode="auto">
          <a:xfrm>
            <a:off x="7689850" y="5157788"/>
            <a:ext cx="57626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127" name="Line 1815">
            <a:extLst>
              <a:ext uri="{FF2B5EF4-FFF2-40B4-BE49-F238E27FC236}">
                <a16:creationId xmlns:a16="http://schemas.microsoft.com/office/drawing/2014/main" id="{35E3AE18-7568-5B20-BF94-45C1C02EF7A8}"/>
              </a:ext>
            </a:extLst>
          </p:cNvPr>
          <p:cNvSpPr>
            <a:spLocks noChangeShapeType="1"/>
          </p:cNvSpPr>
          <p:nvPr/>
        </p:nvSpPr>
        <p:spPr bwMode="auto">
          <a:xfrm>
            <a:off x="8266113" y="5949950"/>
            <a:ext cx="5746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C6DFEA87-90CA-6CE2-F472-C90723869A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１０カ年計画２</a:t>
            </a:r>
          </a:p>
        </p:txBody>
      </p:sp>
      <p:graphicFrame>
        <p:nvGraphicFramePr>
          <p:cNvPr id="25603" name="Group 3">
            <a:extLst>
              <a:ext uri="{FF2B5EF4-FFF2-40B4-BE49-F238E27FC236}">
                <a16:creationId xmlns:a16="http://schemas.microsoft.com/office/drawing/2014/main" id="{62F40127-BAA5-FFDF-00E4-D72FC3319BD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5925" y="836613"/>
          <a:ext cx="9059863" cy="5467350"/>
        </p:xfrm>
        <a:graphic>
          <a:graphicData uri="http://schemas.openxmlformats.org/drawingml/2006/table">
            <a:tbl>
              <a:tblPr/>
              <a:tblGrid>
                <a:gridCol w="1296988">
                  <a:extLst>
                    <a:ext uri="{9D8B030D-6E8A-4147-A177-3AD203B41FA5}">
                      <a16:colId xmlns:a16="http://schemas.microsoft.com/office/drawing/2014/main" val="4093947997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751355799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3031763203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3737005330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839869569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332046716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3884257155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871414747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411275273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902193017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4030454324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777033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955557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270880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569157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④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956204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⑤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811744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⑥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392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⑦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計画予定７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610607"/>
                  </a:ext>
                </a:extLst>
              </a:tr>
            </a:tbl>
          </a:graphicData>
        </a:graphic>
      </p:graphicFrame>
      <p:sp>
        <p:nvSpPr>
          <p:cNvPr id="25715" name="AutoShape 115">
            <a:extLst>
              <a:ext uri="{FF2B5EF4-FFF2-40B4-BE49-F238E27FC236}">
                <a16:creationId xmlns:a16="http://schemas.microsoft.com/office/drawing/2014/main" id="{5AB4B8D1-2D0C-22D3-6CCD-7D853E0A5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1196975"/>
            <a:ext cx="1584325" cy="576263"/>
          </a:xfrm>
          <a:prstGeom prst="homePlate">
            <a:avLst>
              <a:gd name="adj" fmla="val 32381"/>
            </a:avLst>
          </a:prstGeom>
          <a:solidFill>
            <a:srgbClr val="00FF00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16" name="AutoShape 116">
            <a:extLst>
              <a:ext uri="{FF2B5EF4-FFF2-40B4-BE49-F238E27FC236}">
                <a16:creationId xmlns:a16="http://schemas.microsoft.com/office/drawing/2014/main" id="{CF953CEC-5C4E-5732-252F-62D186C01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7238" y="1916113"/>
            <a:ext cx="1584325" cy="576262"/>
          </a:xfrm>
          <a:prstGeom prst="homePlate">
            <a:avLst>
              <a:gd name="adj" fmla="val 32381"/>
            </a:avLst>
          </a:prstGeom>
          <a:solidFill>
            <a:srgbClr val="00FF00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17" name="AutoShape 117">
            <a:extLst>
              <a:ext uri="{FF2B5EF4-FFF2-40B4-BE49-F238E27FC236}">
                <a16:creationId xmlns:a16="http://schemas.microsoft.com/office/drawing/2014/main" id="{060FE2F1-6BAC-66BA-AAF1-CBEA209A6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5650" y="2695575"/>
            <a:ext cx="1584325" cy="576263"/>
          </a:xfrm>
          <a:prstGeom prst="homePlate">
            <a:avLst>
              <a:gd name="adj" fmla="val 32381"/>
            </a:avLst>
          </a:prstGeom>
          <a:solidFill>
            <a:srgbClr val="FF00FF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18" name="AutoShape 118">
            <a:extLst>
              <a:ext uri="{FF2B5EF4-FFF2-40B4-BE49-F238E27FC236}">
                <a16:creationId xmlns:a16="http://schemas.microsoft.com/office/drawing/2014/main" id="{1C66D350-E037-CF60-76F6-8C615A5F3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8538" y="3414713"/>
            <a:ext cx="1584325" cy="576262"/>
          </a:xfrm>
          <a:prstGeom prst="homePlate">
            <a:avLst>
              <a:gd name="adj" fmla="val 32381"/>
            </a:avLst>
          </a:prstGeom>
          <a:solidFill>
            <a:srgbClr val="FF00FF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19" name="AutoShape 119">
            <a:extLst>
              <a:ext uri="{FF2B5EF4-FFF2-40B4-BE49-F238E27FC236}">
                <a16:creationId xmlns:a16="http://schemas.microsoft.com/office/drawing/2014/main" id="{826D1572-2708-44D5-6A4F-9767F58B7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4149725"/>
            <a:ext cx="1584325" cy="576263"/>
          </a:xfrm>
          <a:prstGeom prst="homePlate">
            <a:avLst>
              <a:gd name="adj" fmla="val 32381"/>
            </a:avLst>
          </a:prstGeom>
          <a:solidFill>
            <a:srgbClr val="FFFF00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720" name="AutoShape 120">
            <a:extLst>
              <a:ext uri="{FF2B5EF4-FFF2-40B4-BE49-F238E27FC236}">
                <a16:creationId xmlns:a16="http://schemas.microsoft.com/office/drawing/2014/main" id="{AF63A354-0E2C-5A7B-0D36-9E666AFAD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868863"/>
            <a:ext cx="1584325" cy="576262"/>
          </a:xfrm>
          <a:prstGeom prst="homePlate">
            <a:avLst>
              <a:gd name="adj" fmla="val 32381"/>
            </a:avLst>
          </a:prstGeom>
          <a:solidFill>
            <a:srgbClr val="FFFF00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68C476B6-A59B-EDC1-B2D2-BAA2E2463A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スケジュール用パーツ</a:t>
            </a:r>
          </a:p>
        </p:txBody>
      </p:sp>
      <p:grpSp>
        <p:nvGrpSpPr>
          <p:cNvPr id="26627" name="Group 3">
            <a:extLst>
              <a:ext uri="{FF2B5EF4-FFF2-40B4-BE49-F238E27FC236}">
                <a16:creationId xmlns:a16="http://schemas.microsoft.com/office/drawing/2014/main" id="{621F7CFC-2C70-5037-80AB-7FE12F23D4E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3438"/>
            <a:ext cx="692150" cy="292100"/>
            <a:chOff x="262" y="525"/>
            <a:chExt cx="436" cy="184"/>
          </a:xfrm>
        </p:grpSpPr>
        <p:sp>
          <p:nvSpPr>
            <p:cNvPr id="26628" name="AutoShape 4">
              <a:extLst>
                <a:ext uri="{FF2B5EF4-FFF2-40B4-BE49-F238E27FC236}">
                  <a16:creationId xmlns:a16="http://schemas.microsoft.com/office/drawing/2014/main" id="{531DECCF-4B73-13F3-E160-6C867281C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29" name="AutoShape 5">
              <a:extLst>
                <a:ext uri="{FF2B5EF4-FFF2-40B4-BE49-F238E27FC236}">
                  <a16:creationId xmlns:a16="http://schemas.microsoft.com/office/drawing/2014/main" id="{BFE80CD5-9472-4B45-1326-AFE06A990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STEP1</a:t>
              </a:r>
            </a:p>
          </p:txBody>
        </p:sp>
      </p:grpSp>
      <p:grpSp>
        <p:nvGrpSpPr>
          <p:cNvPr id="26630" name="Group 6">
            <a:extLst>
              <a:ext uri="{FF2B5EF4-FFF2-40B4-BE49-F238E27FC236}">
                <a16:creationId xmlns:a16="http://schemas.microsoft.com/office/drawing/2014/main" id="{53340B63-18A2-4304-AC54-FC016B26BCF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192213"/>
            <a:ext cx="692150" cy="292100"/>
            <a:chOff x="262" y="525"/>
            <a:chExt cx="436" cy="184"/>
          </a:xfrm>
        </p:grpSpPr>
        <p:sp>
          <p:nvSpPr>
            <p:cNvPr id="26631" name="AutoShape 7">
              <a:extLst>
                <a:ext uri="{FF2B5EF4-FFF2-40B4-BE49-F238E27FC236}">
                  <a16:creationId xmlns:a16="http://schemas.microsoft.com/office/drawing/2014/main" id="{2FF85E7B-C69F-FF35-1175-05D2CF677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2" name="AutoShape 8">
              <a:extLst>
                <a:ext uri="{FF2B5EF4-FFF2-40B4-BE49-F238E27FC236}">
                  <a16:creationId xmlns:a16="http://schemas.microsoft.com/office/drawing/2014/main" id="{D60D8EDD-750F-C8BD-26ED-39C7A35A4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STEP2</a:t>
              </a:r>
            </a:p>
          </p:txBody>
        </p:sp>
      </p:grpSp>
      <p:grpSp>
        <p:nvGrpSpPr>
          <p:cNvPr id="26633" name="Group 9">
            <a:extLst>
              <a:ext uri="{FF2B5EF4-FFF2-40B4-BE49-F238E27FC236}">
                <a16:creationId xmlns:a16="http://schemas.microsoft.com/office/drawing/2014/main" id="{193F1823-CF40-F522-A069-F6969BA74C4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557338"/>
            <a:ext cx="692150" cy="292100"/>
            <a:chOff x="262" y="525"/>
            <a:chExt cx="436" cy="184"/>
          </a:xfrm>
        </p:grpSpPr>
        <p:sp>
          <p:nvSpPr>
            <p:cNvPr id="26634" name="AutoShape 10">
              <a:extLst>
                <a:ext uri="{FF2B5EF4-FFF2-40B4-BE49-F238E27FC236}">
                  <a16:creationId xmlns:a16="http://schemas.microsoft.com/office/drawing/2014/main" id="{84014B7B-0A4C-FFFF-BAEA-487B10377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5" name="AutoShape 11">
              <a:extLst>
                <a:ext uri="{FF2B5EF4-FFF2-40B4-BE49-F238E27FC236}">
                  <a16:creationId xmlns:a16="http://schemas.microsoft.com/office/drawing/2014/main" id="{03AB459F-6BDC-42E5-6FF2-E5574AA83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STEP3</a:t>
              </a:r>
            </a:p>
          </p:txBody>
        </p:sp>
      </p:grpSp>
      <p:grpSp>
        <p:nvGrpSpPr>
          <p:cNvPr id="26636" name="Group 12">
            <a:extLst>
              <a:ext uri="{FF2B5EF4-FFF2-40B4-BE49-F238E27FC236}">
                <a16:creationId xmlns:a16="http://schemas.microsoft.com/office/drawing/2014/main" id="{04ED470B-0A40-ECA5-D7F9-3F57E249741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916113"/>
            <a:ext cx="692150" cy="292100"/>
            <a:chOff x="262" y="525"/>
            <a:chExt cx="436" cy="184"/>
          </a:xfrm>
        </p:grpSpPr>
        <p:sp>
          <p:nvSpPr>
            <p:cNvPr id="26637" name="AutoShape 13">
              <a:extLst>
                <a:ext uri="{FF2B5EF4-FFF2-40B4-BE49-F238E27FC236}">
                  <a16:creationId xmlns:a16="http://schemas.microsoft.com/office/drawing/2014/main" id="{3BC2B59C-764D-7AD6-C68C-001D1BB30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38" name="AutoShape 14">
              <a:extLst>
                <a:ext uri="{FF2B5EF4-FFF2-40B4-BE49-F238E27FC236}">
                  <a16:creationId xmlns:a16="http://schemas.microsoft.com/office/drawing/2014/main" id="{7188F332-5C46-3474-097E-29E586CC4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STEP4</a:t>
              </a:r>
            </a:p>
          </p:txBody>
        </p:sp>
      </p:grpSp>
      <p:grpSp>
        <p:nvGrpSpPr>
          <p:cNvPr id="26639" name="Group 15">
            <a:extLst>
              <a:ext uri="{FF2B5EF4-FFF2-40B4-BE49-F238E27FC236}">
                <a16:creationId xmlns:a16="http://schemas.microsoft.com/office/drawing/2014/main" id="{53722CE1-5CC4-C05C-9EFF-B22CE3A0046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276475"/>
            <a:ext cx="692150" cy="292100"/>
            <a:chOff x="262" y="525"/>
            <a:chExt cx="436" cy="184"/>
          </a:xfrm>
        </p:grpSpPr>
        <p:sp>
          <p:nvSpPr>
            <p:cNvPr id="26640" name="AutoShape 16">
              <a:extLst>
                <a:ext uri="{FF2B5EF4-FFF2-40B4-BE49-F238E27FC236}">
                  <a16:creationId xmlns:a16="http://schemas.microsoft.com/office/drawing/2014/main" id="{9D86ECE2-4CE5-9EE9-4478-AF80E186D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1" name="AutoShape 17">
              <a:extLst>
                <a:ext uri="{FF2B5EF4-FFF2-40B4-BE49-F238E27FC236}">
                  <a16:creationId xmlns:a16="http://schemas.microsoft.com/office/drawing/2014/main" id="{91A0732D-4708-FE81-FE4C-A47607A03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6699FF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STEP5</a:t>
              </a:r>
            </a:p>
          </p:txBody>
        </p:sp>
      </p:grpSp>
      <p:grpSp>
        <p:nvGrpSpPr>
          <p:cNvPr id="26642" name="Group 18">
            <a:extLst>
              <a:ext uri="{FF2B5EF4-FFF2-40B4-BE49-F238E27FC236}">
                <a16:creationId xmlns:a16="http://schemas.microsoft.com/office/drawing/2014/main" id="{43895245-4ADE-AA09-6C4B-69F88F497401}"/>
              </a:ext>
            </a:extLst>
          </p:cNvPr>
          <p:cNvGrpSpPr>
            <a:grpSpLocks/>
          </p:cNvGrpSpPr>
          <p:nvPr/>
        </p:nvGrpSpPr>
        <p:grpSpPr bwMode="auto">
          <a:xfrm>
            <a:off x="1165225" y="836613"/>
            <a:ext cx="692150" cy="292100"/>
            <a:chOff x="262" y="525"/>
            <a:chExt cx="436" cy="184"/>
          </a:xfrm>
        </p:grpSpPr>
        <p:sp>
          <p:nvSpPr>
            <p:cNvPr id="26643" name="AutoShape 19">
              <a:extLst>
                <a:ext uri="{FF2B5EF4-FFF2-40B4-BE49-F238E27FC236}">
                  <a16:creationId xmlns:a16="http://schemas.microsoft.com/office/drawing/2014/main" id="{0CED4197-86A5-A835-B166-FD5BF5A94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4" name="AutoShape 20">
              <a:extLst>
                <a:ext uri="{FF2B5EF4-FFF2-40B4-BE49-F238E27FC236}">
                  <a16:creationId xmlns:a16="http://schemas.microsoft.com/office/drawing/2014/main" id="{32BB5C6A-8471-B8D2-19A5-833EEE43B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STEP1</a:t>
              </a:r>
            </a:p>
          </p:txBody>
        </p:sp>
      </p:grpSp>
      <p:grpSp>
        <p:nvGrpSpPr>
          <p:cNvPr id="26645" name="Group 21">
            <a:extLst>
              <a:ext uri="{FF2B5EF4-FFF2-40B4-BE49-F238E27FC236}">
                <a16:creationId xmlns:a16="http://schemas.microsoft.com/office/drawing/2014/main" id="{83960452-13FB-FB1F-B65A-4D7695D26DBB}"/>
              </a:ext>
            </a:extLst>
          </p:cNvPr>
          <p:cNvGrpSpPr>
            <a:grpSpLocks/>
          </p:cNvGrpSpPr>
          <p:nvPr/>
        </p:nvGrpSpPr>
        <p:grpSpPr bwMode="auto">
          <a:xfrm>
            <a:off x="1165225" y="1192213"/>
            <a:ext cx="692150" cy="292100"/>
            <a:chOff x="262" y="525"/>
            <a:chExt cx="436" cy="184"/>
          </a:xfrm>
        </p:grpSpPr>
        <p:sp>
          <p:nvSpPr>
            <p:cNvPr id="26646" name="AutoShape 22">
              <a:extLst>
                <a:ext uri="{FF2B5EF4-FFF2-40B4-BE49-F238E27FC236}">
                  <a16:creationId xmlns:a16="http://schemas.microsoft.com/office/drawing/2014/main" id="{3BD72D7A-7A7E-1012-117F-6FE2976AE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47" name="AutoShape 23">
              <a:extLst>
                <a:ext uri="{FF2B5EF4-FFF2-40B4-BE49-F238E27FC236}">
                  <a16:creationId xmlns:a16="http://schemas.microsoft.com/office/drawing/2014/main" id="{6C2FED30-F760-550F-F910-C0FE86CFD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STEP2</a:t>
              </a:r>
            </a:p>
          </p:txBody>
        </p:sp>
      </p:grpSp>
      <p:grpSp>
        <p:nvGrpSpPr>
          <p:cNvPr id="26648" name="Group 24">
            <a:extLst>
              <a:ext uri="{FF2B5EF4-FFF2-40B4-BE49-F238E27FC236}">
                <a16:creationId xmlns:a16="http://schemas.microsoft.com/office/drawing/2014/main" id="{1B569201-B3CE-595C-265F-5D92A4E9F472}"/>
              </a:ext>
            </a:extLst>
          </p:cNvPr>
          <p:cNvGrpSpPr>
            <a:grpSpLocks/>
          </p:cNvGrpSpPr>
          <p:nvPr/>
        </p:nvGrpSpPr>
        <p:grpSpPr bwMode="auto">
          <a:xfrm>
            <a:off x="1165225" y="1552575"/>
            <a:ext cx="692150" cy="292100"/>
            <a:chOff x="262" y="525"/>
            <a:chExt cx="436" cy="184"/>
          </a:xfrm>
        </p:grpSpPr>
        <p:sp>
          <p:nvSpPr>
            <p:cNvPr id="26649" name="AutoShape 25">
              <a:extLst>
                <a:ext uri="{FF2B5EF4-FFF2-40B4-BE49-F238E27FC236}">
                  <a16:creationId xmlns:a16="http://schemas.microsoft.com/office/drawing/2014/main" id="{14FE2088-DD31-A93F-ADEB-ECEEFC9E1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0" name="AutoShape 26">
              <a:extLst>
                <a:ext uri="{FF2B5EF4-FFF2-40B4-BE49-F238E27FC236}">
                  <a16:creationId xmlns:a16="http://schemas.microsoft.com/office/drawing/2014/main" id="{1CC9A4ED-4CD4-B128-F0A4-6604A4F38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STEP3</a:t>
              </a:r>
            </a:p>
          </p:txBody>
        </p:sp>
      </p:grpSp>
      <p:grpSp>
        <p:nvGrpSpPr>
          <p:cNvPr id="26651" name="Group 27">
            <a:extLst>
              <a:ext uri="{FF2B5EF4-FFF2-40B4-BE49-F238E27FC236}">
                <a16:creationId xmlns:a16="http://schemas.microsoft.com/office/drawing/2014/main" id="{F674D84B-C994-808F-0F42-7A1EB4EA529F}"/>
              </a:ext>
            </a:extLst>
          </p:cNvPr>
          <p:cNvGrpSpPr>
            <a:grpSpLocks/>
          </p:cNvGrpSpPr>
          <p:nvPr/>
        </p:nvGrpSpPr>
        <p:grpSpPr bwMode="auto">
          <a:xfrm>
            <a:off x="1165225" y="1912938"/>
            <a:ext cx="692150" cy="292100"/>
            <a:chOff x="262" y="525"/>
            <a:chExt cx="436" cy="184"/>
          </a:xfrm>
        </p:grpSpPr>
        <p:sp>
          <p:nvSpPr>
            <p:cNvPr id="26652" name="AutoShape 28">
              <a:extLst>
                <a:ext uri="{FF2B5EF4-FFF2-40B4-BE49-F238E27FC236}">
                  <a16:creationId xmlns:a16="http://schemas.microsoft.com/office/drawing/2014/main" id="{8EB02C62-97C2-2445-DB85-6E549601D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3" name="AutoShape 29">
              <a:extLst>
                <a:ext uri="{FF2B5EF4-FFF2-40B4-BE49-F238E27FC236}">
                  <a16:creationId xmlns:a16="http://schemas.microsoft.com/office/drawing/2014/main" id="{A36CC69E-E108-F7EE-D817-76F3EA1BD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STEP4</a:t>
              </a:r>
            </a:p>
          </p:txBody>
        </p:sp>
      </p:grpSp>
      <p:grpSp>
        <p:nvGrpSpPr>
          <p:cNvPr id="26654" name="Group 30">
            <a:extLst>
              <a:ext uri="{FF2B5EF4-FFF2-40B4-BE49-F238E27FC236}">
                <a16:creationId xmlns:a16="http://schemas.microsoft.com/office/drawing/2014/main" id="{5E7F79DF-841C-DC2D-581A-8FA0C20672D1}"/>
              </a:ext>
            </a:extLst>
          </p:cNvPr>
          <p:cNvGrpSpPr>
            <a:grpSpLocks/>
          </p:cNvGrpSpPr>
          <p:nvPr/>
        </p:nvGrpSpPr>
        <p:grpSpPr bwMode="auto">
          <a:xfrm>
            <a:off x="1165225" y="2273300"/>
            <a:ext cx="692150" cy="292100"/>
            <a:chOff x="262" y="525"/>
            <a:chExt cx="436" cy="184"/>
          </a:xfrm>
        </p:grpSpPr>
        <p:sp>
          <p:nvSpPr>
            <p:cNvPr id="26655" name="AutoShape 31">
              <a:extLst>
                <a:ext uri="{FF2B5EF4-FFF2-40B4-BE49-F238E27FC236}">
                  <a16:creationId xmlns:a16="http://schemas.microsoft.com/office/drawing/2014/main" id="{FE23EF49-E298-3CC3-A1BA-81DD51AAA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525"/>
              <a:ext cx="436" cy="18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56" name="AutoShape 32">
              <a:extLst>
                <a:ext uri="{FF2B5EF4-FFF2-40B4-BE49-F238E27FC236}">
                  <a16:creationId xmlns:a16="http://schemas.microsoft.com/office/drawing/2014/main" id="{CB4E2814-F516-80BF-D139-3D2695CDF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49"/>
              <a:ext cx="386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ja-JP" sz="10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STEP5</a:t>
              </a:r>
            </a:p>
          </p:txBody>
        </p:sp>
      </p:grpSp>
      <p:grpSp>
        <p:nvGrpSpPr>
          <p:cNvPr id="26657" name="Group 33">
            <a:extLst>
              <a:ext uri="{FF2B5EF4-FFF2-40B4-BE49-F238E27FC236}">
                <a16:creationId xmlns:a16="http://schemas.microsoft.com/office/drawing/2014/main" id="{CEECC0B2-AFD4-6B58-FF38-E00E527943A1}"/>
              </a:ext>
            </a:extLst>
          </p:cNvPr>
          <p:cNvGrpSpPr>
            <a:grpSpLocks/>
          </p:cNvGrpSpPr>
          <p:nvPr/>
        </p:nvGrpSpPr>
        <p:grpSpPr bwMode="auto">
          <a:xfrm>
            <a:off x="2073275" y="836613"/>
            <a:ext cx="225425" cy="450850"/>
            <a:chOff x="1306" y="527"/>
            <a:chExt cx="384" cy="771"/>
          </a:xfrm>
        </p:grpSpPr>
        <p:grpSp>
          <p:nvGrpSpPr>
            <p:cNvPr id="26658" name="Group 34">
              <a:extLst>
                <a:ext uri="{FF2B5EF4-FFF2-40B4-BE49-F238E27FC236}">
                  <a16:creationId xmlns:a16="http://schemas.microsoft.com/office/drawing/2014/main" id="{44BE2C93-0634-9544-629A-365DE24941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844"/>
              <a:ext cx="384" cy="454"/>
              <a:chOff x="1986" y="1071"/>
              <a:chExt cx="499" cy="590"/>
            </a:xfrm>
          </p:grpSpPr>
          <p:sp>
            <p:nvSpPr>
              <p:cNvPr id="26659" name="Oval 35">
                <a:extLst>
                  <a:ext uri="{FF2B5EF4-FFF2-40B4-BE49-F238E27FC236}">
                    <a16:creationId xmlns:a16="http://schemas.microsoft.com/office/drawing/2014/main" id="{6F44C164-7394-B8AF-5718-76999AD4C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389"/>
                <a:ext cx="499" cy="272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0" name="Oval 36">
                <a:extLst>
                  <a:ext uri="{FF2B5EF4-FFF2-40B4-BE49-F238E27FC236}">
                    <a16:creationId xmlns:a16="http://schemas.microsoft.com/office/drawing/2014/main" id="{32C0D6DD-6826-1DD1-8215-00AF55509B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071"/>
                <a:ext cx="499" cy="363"/>
              </a:xfrm>
              <a:prstGeom prst="ellipse">
                <a:avLst/>
              </a:prstGeom>
              <a:solidFill>
                <a:srgbClr val="66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1" name="Rectangle 37">
                <a:extLst>
                  <a:ext uri="{FF2B5EF4-FFF2-40B4-BE49-F238E27FC236}">
                    <a16:creationId xmlns:a16="http://schemas.microsoft.com/office/drawing/2014/main" id="{9DF52776-841C-7C87-A46B-A5C474041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253"/>
                <a:ext cx="499" cy="272"/>
              </a:xfrm>
              <a:prstGeom prst="rect">
                <a:avLst/>
              </a:prstGeom>
              <a:solidFill>
                <a:srgbClr val="66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662" name="Oval 38">
              <a:extLst>
                <a:ext uri="{FF2B5EF4-FFF2-40B4-BE49-F238E27FC236}">
                  <a16:creationId xmlns:a16="http://schemas.microsoft.com/office/drawing/2014/main" id="{6E4AF902-FBF5-3808-5E91-D057EF47D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527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6699FF">
                    <a:gamma/>
                    <a:tint val="0"/>
                    <a:invGamma/>
                  </a:srgbClr>
                </a:gs>
                <a:gs pos="100000">
                  <a:srgbClr val="6699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63" name="Oval 39">
              <a:extLst>
                <a:ext uri="{FF2B5EF4-FFF2-40B4-BE49-F238E27FC236}">
                  <a16:creationId xmlns:a16="http://schemas.microsoft.com/office/drawing/2014/main" id="{F3CF5E30-1E96-A36E-5E7D-9405C2A70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89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6699FF">
                    <a:gamma/>
                    <a:tint val="0"/>
                    <a:invGamma/>
                  </a:srgbClr>
                </a:gs>
                <a:gs pos="100000">
                  <a:srgbClr val="6699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664" name="Group 40">
            <a:extLst>
              <a:ext uri="{FF2B5EF4-FFF2-40B4-BE49-F238E27FC236}">
                <a16:creationId xmlns:a16="http://schemas.microsoft.com/office/drawing/2014/main" id="{7F1F8130-023D-BDFD-4940-7769CF5D3CF8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836613"/>
            <a:ext cx="223837" cy="450850"/>
            <a:chOff x="1759" y="527"/>
            <a:chExt cx="384" cy="771"/>
          </a:xfrm>
        </p:grpSpPr>
        <p:grpSp>
          <p:nvGrpSpPr>
            <p:cNvPr id="26665" name="Group 41">
              <a:extLst>
                <a:ext uri="{FF2B5EF4-FFF2-40B4-BE49-F238E27FC236}">
                  <a16:creationId xmlns:a16="http://schemas.microsoft.com/office/drawing/2014/main" id="{BB2809AD-3DEA-AAC4-7ED5-2DCA1A2269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844"/>
              <a:ext cx="384" cy="454"/>
              <a:chOff x="1986" y="1071"/>
              <a:chExt cx="499" cy="590"/>
            </a:xfrm>
          </p:grpSpPr>
          <p:sp>
            <p:nvSpPr>
              <p:cNvPr id="26666" name="Oval 42">
                <a:extLst>
                  <a:ext uri="{FF2B5EF4-FFF2-40B4-BE49-F238E27FC236}">
                    <a16:creationId xmlns:a16="http://schemas.microsoft.com/office/drawing/2014/main" id="{AF7D1B98-EBBC-8BB4-FD34-E74E60A09E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389"/>
                <a:ext cx="499" cy="272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7" name="Oval 43">
                <a:extLst>
                  <a:ext uri="{FF2B5EF4-FFF2-40B4-BE49-F238E27FC236}">
                    <a16:creationId xmlns:a16="http://schemas.microsoft.com/office/drawing/2014/main" id="{1D58F637-0FB1-B383-15EC-C13D35F1B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071"/>
                <a:ext cx="499" cy="363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68" name="Rectangle 44">
                <a:extLst>
                  <a:ext uri="{FF2B5EF4-FFF2-40B4-BE49-F238E27FC236}">
                    <a16:creationId xmlns:a16="http://schemas.microsoft.com/office/drawing/2014/main" id="{30E33E1C-0CD1-35B8-DE25-1AC335A89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253"/>
                <a:ext cx="499" cy="272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669" name="Oval 45">
              <a:extLst>
                <a:ext uri="{FF2B5EF4-FFF2-40B4-BE49-F238E27FC236}">
                  <a16:creationId xmlns:a16="http://schemas.microsoft.com/office/drawing/2014/main" id="{9ED56506-AE40-B1C2-7F08-A26C42055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527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tint val="0"/>
                    <a:invGamma/>
                  </a:srgbClr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70" name="Oval 46">
              <a:extLst>
                <a:ext uri="{FF2B5EF4-FFF2-40B4-BE49-F238E27FC236}">
                  <a16:creationId xmlns:a16="http://schemas.microsoft.com/office/drawing/2014/main" id="{3B2078E6-B685-4733-FB7E-8568F8776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89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tint val="0"/>
                    <a:invGamma/>
                  </a:srgbClr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671" name="Group 47">
            <a:extLst>
              <a:ext uri="{FF2B5EF4-FFF2-40B4-BE49-F238E27FC236}">
                <a16:creationId xmlns:a16="http://schemas.microsoft.com/office/drawing/2014/main" id="{F63CA5F1-E470-37F8-8995-01FAA6145A6A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836613"/>
            <a:ext cx="225425" cy="450850"/>
            <a:chOff x="2213" y="527"/>
            <a:chExt cx="384" cy="771"/>
          </a:xfrm>
        </p:grpSpPr>
        <p:grpSp>
          <p:nvGrpSpPr>
            <p:cNvPr id="26672" name="Group 48">
              <a:extLst>
                <a:ext uri="{FF2B5EF4-FFF2-40B4-BE49-F238E27FC236}">
                  <a16:creationId xmlns:a16="http://schemas.microsoft.com/office/drawing/2014/main" id="{D1472C38-3EB1-8C3C-393B-8E597DC6B6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844"/>
              <a:ext cx="384" cy="454"/>
              <a:chOff x="1986" y="1071"/>
              <a:chExt cx="499" cy="590"/>
            </a:xfrm>
          </p:grpSpPr>
          <p:sp>
            <p:nvSpPr>
              <p:cNvPr id="26673" name="Oval 49">
                <a:extLst>
                  <a:ext uri="{FF2B5EF4-FFF2-40B4-BE49-F238E27FC236}">
                    <a16:creationId xmlns:a16="http://schemas.microsoft.com/office/drawing/2014/main" id="{057C470E-743B-0E3E-B0BC-984AAC1D7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389"/>
                <a:ext cx="499" cy="272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74" name="Oval 50">
                <a:extLst>
                  <a:ext uri="{FF2B5EF4-FFF2-40B4-BE49-F238E27FC236}">
                    <a16:creationId xmlns:a16="http://schemas.microsoft.com/office/drawing/2014/main" id="{6A881D9F-AA92-5BEB-FBAF-E3338BA33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071"/>
                <a:ext cx="499" cy="363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75" name="Rectangle 51">
                <a:extLst>
                  <a:ext uri="{FF2B5EF4-FFF2-40B4-BE49-F238E27FC236}">
                    <a16:creationId xmlns:a16="http://schemas.microsoft.com/office/drawing/2014/main" id="{192964B9-832C-76ED-B098-DA9239E37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253"/>
                <a:ext cx="499" cy="272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676" name="Oval 52">
              <a:extLst>
                <a:ext uri="{FF2B5EF4-FFF2-40B4-BE49-F238E27FC236}">
                  <a16:creationId xmlns:a16="http://schemas.microsoft.com/office/drawing/2014/main" id="{3944B17E-CF03-8BDA-FB49-7665296A4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527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77" name="Oval 53">
              <a:extLst>
                <a:ext uri="{FF2B5EF4-FFF2-40B4-BE49-F238E27FC236}">
                  <a16:creationId xmlns:a16="http://schemas.microsoft.com/office/drawing/2014/main" id="{E38EB55F-1166-40FB-1EAC-C3F4876BB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89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678" name="Group 54">
            <a:extLst>
              <a:ext uri="{FF2B5EF4-FFF2-40B4-BE49-F238E27FC236}">
                <a16:creationId xmlns:a16="http://schemas.microsoft.com/office/drawing/2014/main" id="{88AE7802-5AA2-9E20-68EA-1FF2C8060AFB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836613"/>
            <a:ext cx="225425" cy="450850"/>
            <a:chOff x="2666" y="527"/>
            <a:chExt cx="384" cy="771"/>
          </a:xfrm>
        </p:grpSpPr>
        <p:grpSp>
          <p:nvGrpSpPr>
            <p:cNvPr id="26679" name="Group 55">
              <a:extLst>
                <a:ext uri="{FF2B5EF4-FFF2-40B4-BE49-F238E27FC236}">
                  <a16:creationId xmlns:a16="http://schemas.microsoft.com/office/drawing/2014/main" id="{1CA8A4B6-1DA0-A539-B71C-E04D5BBAD0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844"/>
              <a:ext cx="384" cy="454"/>
              <a:chOff x="1986" y="1071"/>
              <a:chExt cx="499" cy="590"/>
            </a:xfrm>
          </p:grpSpPr>
          <p:sp>
            <p:nvSpPr>
              <p:cNvPr id="26680" name="Oval 56">
                <a:extLst>
                  <a:ext uri="{FF2B5EF4-FFF2-40B4-BE49-F238E27FC236}">
                    <a16:creationId xmlns:a16="http://schemas.microsoft.com/office/drawing/2014/main" id="{832CCB18-BCA5-7BBC-A057-198B179F2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389"/>
                <a:ext cx="499" cy="272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1" name="Oval 57">
                <a:extLst>
                  <a:ext uri="{FF2B5EF4-FFF2-40B4-BE49-F238E27FC236}">
                    <a16:creationId xmlns:a16="http://schemas.microsoft.com/office/drawing/2014/main" id="{6FE13E9E-F705-72E4-860E-1BB24A1C0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071"/>
                <a:ext cx="499" cy="363"/>
              </a:xfrm>
              <a:prstGeom prst="ellipse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2" name="Rectangle 58">
                <a:extLst>
                  <a:ext uri="{FF2B5EF4-FFF2-40B4-BE49-F238E27FC236}">
                    <a16:creationId xmlns:a16="http://schemas.microsoft.com/office/drawing/2014/main" id="{8E466479-33FD-000E-4FF7-62D940656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253"/>
                <a:ext cx="499" cy="27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683" name="Oval 59">
              <a:extLst>
                <a:ext uri="{FF2B5EF4-FFF2-40B4-BE49-F238E27FC236}">
                  <a16:creationId xmlns:a16="http://schemas.microsoft.com/office/drawing/2014/main" id="{63C3B1D8-F704-A0BB-2DFD-3C2F84D30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27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00FF00">
                    <a:gamma/>
                    <a:tint val="0"/>
                    <a:invGamma/>
                  </a:srgbClr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84" name="Oval 60">
              <a:extLst>
                <a:ext uri="{FF2B5EF4-FFF2-40B4-BE49-F238E27FC236}">
                  <a16:creationId xmlns:a16="http://schemas.microsoft.com/office/drawing/2014/main" id="{37D7FD9B-EFA9-8069-9A0A-28FDE65B4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89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00FF00">
                    <a:gamma/>
                    <a:tint val="0"/>
                    <a:invGamma/>
                  </a:srgbClr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685" name="Group 61">
            <a:extLst>
              <a:ext uri="{FF2B5EF4-FFF2-40B4-BE49-F238E27FC236}">
                <a16:creationId xmlns:a16="http://schemas.microsoft.com/office/drawing/2014/main" id="{D32386D9-0A19-AAE8-47AE-7FA01D14C9B9}"/>
              </a:ext>
            </a:extLst>
          </p:cNvPr>
          <p:cNvGrpSpPr>
            <a:grpSpLocks/>
          </p:cNvGrpSpPr>
          <p:nvPr/>
        </p:nvGrpSpPr>
        <p:grpSpPr bwMode="auto">
          <a:xfrm>
            <a:off x="3224213" y="836613"/>
            <a:ext cx="225425" cy="450850"/>
            <a:chOff x="3120" y="527"/>
            <a:chExt cx="384" cy="771"/>
          </a:xfrm>
        </p:grpSpPr>
        <p:grpSp>
          <p:nvGrpSpPr>
            <p:cNvPr id="26686" name="Group 62">
              <a:extLst>
                <a:ext uri="{FF2B5EF4-FFF2-40B4-BE49-F238E27FC236}">
                  <a16:creationId xmlns:a16="http://schemas.microsoft.com/office/drawing/2014/main" id="{F4CF7200-384B-323B-2037-B96ED2F28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844"/>
              <a:ext cx="384" cy="454"/>
              <a:chOff x="1986" y="1071"/>
              <a:chExt cx="499" cy="590"/>
            </a:xfrm>
          </p:grpSpPr>
          <p:sp>
            <p:nvSpPr>
              <p:cNvPr id="26687" name="Oval 63">
                <a:extLst>
                  <a:ext uri="{FF2B5EF4-FFF2-40B4-BE49-F238E27FC236}">
                    <a16:creationId xmlns:a16="http://schemas.microsoft.com/office/drawing/2014/main" id="{E05A068B-CE32-1225-5B50-FDD10C5D2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389"/>
                <a:ext cx="499" cy="27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8" name="Oval 64">
                <a:extLst>
                  <a:ext uri="{FF2B5EF4-FFF2-40B4-BE49-F238E27FC236}">
                    <a16:creationId xmlns:a16="http://schemas.microsoft.com/office/drawing/2014/main" id="{B13D0F25-AD3A-0F4F-9E44-159439E60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071"/>
                <a:ext cx="499" cy="363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89" name="Rectangle 65">
                <a:extLst>
                  <a:ext uri="{FF2B5EF4-FFF2-40B4-BE49-F238E27FC236}">
                    <a16:creationId xmlns:a16="http://schemas.microsoft.com/office/drawing/2014/main" id="{3F548C9C-2F5B-1400-0CB8-BD27E8F76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253"/>
                <a:ext cx="499" cy="27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690" name="Oval 66">
              <a:extLst>
                <a:ext uri="{FF2B5EF4-FFF2-40B4-BE49-F238E27FC236}">
                  <a16:creationId xmlns:a16="http://schemas.microsoft.com/office/drawing/2014/main" id="{BDDD7D32-624C-4F65-F627-79058C982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527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91" name="Oval 67">
              <a:extLst>
                <a:ext uri="{FF2B5EF4-FFF2-40B4-BE49-F238E27FC236}">
                  <a16:creationId xmlns:a16="http://schemas.microsoft.com/office/drawing/2014/main" id="{5E82F0A1-AB24-C510-EC0D-0E845D95F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89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18" name="Group 94">
            <a:extLst>
              <a:ext uri="{FF2B5EF4-FFF2-40B4-BE49-F238E27FC236}">
                <a16:creationId xmlns:a16="http://schemas.microsoft.com/office/drawing/2014/main" id="{BB5F8C97-4314-1C8A-615D-B867205AC87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571500" cy="395288"/>
            <a:chOff x="262" y="1752"/>
            <a:chExt cx="590" cy="408"/>
          </a:xfrm>
        </p:grpSpPr>
        <p:grpSp>
          <p:nvGrpSpPr>
            <p:cNvPr id="26704" name="Group 80">
              <a:extLst>
                <a:ext uri="{FF2B5EF4-FFF2-40B4-BE49-F238E27FC236}">
                  <a16:creationId xmlns:a16="http://schemas.microsoft.com/office/drawing/2014/main" id="{4D0957DE-D4B3-0832-4A99-8FB1C1061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52"/>
              <a:ext cx="590" cy="408"/>
              <a:chOff x="262" y="1752"/>
              <a:chExt cx="590" cy="408"/>
            </a:xfrm>
          </p:grpSpPr>
          <p:sp>
            <p:nvSpPr>
              <p:cNvPr id="26699" name="AutoShape 75">
                <a:extLst>
                  <a:ext uri="{FF2B5EF4-FFF2-40B4-BE49-F238E27FC236}">
                    <a16:creationId xmlns:a16="http://schemas.microsoft.com/office/drawing/2014/main" id="{EB2E9618-E926-55F9-94DE-D0FC0B4C5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33"/>
                <a:ext cx="227" cy="227"/>
              </a:xfrm>
              <a:prstGeom prst="downArrow">
                <a:avLst>
                  <a:gd name="adj1" fmla="val 43611"/>
                  <a:gd name="adj2" fmla="val 57708"/>
                </a:avLst>
              </a:prstGeom>
              <a:solidFill>
                <a:srgbClr val="FFCC00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26698" name="Rectangle 74">
                <a:extLst>
                  <a:ext uri="{FF2B5EF4-FFF2-40B4-BE49-F238E27FC236}">
                    <a16:creationId xmlns:a16="http://schemas.microsoft.com/office/drawing/2014/main" id="{766BA9E4-3EE1-8BC8-DBBB-946D8F8241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752"/>
                <a:ext cx="590" cy="227"/>
              </a:xfrm>
              <a:prstGeom prst="rect">
                <a:avLst/>
              </a:prstGeom>
              <a:solidFill>
                <a:srgbClr val="FFCC00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707" name="Group 83">
              <a:extLst>
                <a:ext uri="{FF2B5EF4-FFF2-40B4-BE49-F238E27FC236}">
                  <a16:creationId xmlns:a16="http://schemas.microsoft.com/office/drawing/2014/main" id="{EA595756-079E-A7B6-5A61-EDC2F8A2DE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52"/>
              <a:ext cx="590" cy="408"/>
              <a:chOff x="262" y="1752"/>
              <a:chExt cx="590" cy="408"/>
            </a:xfrm>
          </p:grpSpPr>
          <p:sp>
            <p:nvSpPr>
              <p:cNvPr id="26708" name="AutoShape 84">
                <a:extLst>
                  <a:ext uri="{FF2B5EF4-FFF2-40B4-BE49-F238E27FC236}">
                    <a16:creationId xmlns:a16="http://schemas.microsoft.com/office/drawing/2014/main" id="{4D80E752-A96A-50E5-DC1F-BCC513804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933"/>
                <a:ext cx="227" cy="227"/>
              </a:xfrm>
              <a:prstGeom prst="downArrow">
                <a:avLst>
                  <a:gd name="adj1" fmla="val 43611"/>
                  <a:gd name="adj2" fmla="val 57708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26709" name="Rectangle 85">
                <a:extLst>
                  <a:ext uri="{FF2B5EF4-FFF2-40B4-BE49-F238E27FC236}">
                    <a16:creationId xmlns:a16="http://schemas.microsoft.com/office/drawing/2014/main" id="{DB11B990-498A-0D15-644A-AB8A2DC09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752"/>
                <a:ext cx="590" cy="227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717" name="Group 93">
            <a:extLst>
              <a:ext uri="{FF2B5EF4-FFF2-40B4-BE49-F238E27FC236}">
                <a16:creationId xmlns:a16="http://schemas.microsoft.com/office/drawing/2014/main" id="{D8F4137E-FF14-442D-C7F0-2B72514D5259}"/>
              </a:ext>
            </a:extLst>
          </p:cNvPr>
          <p:cNvGrpSpPr>
            <a:grpSpLocks/>
          </p:cNvGrpSpPr>
          <p:nvPr/>
        </p:nvGrpSpPr>
        <p:grpSpPr bwMode="auto">
          <a:xfrm>
            <a:off x="1030288" y="2781300"/>
            <a:ext cx="571500" cy="395288"/>
            <a:chOff x="897" y="1752"/>
            <a:chExt cx="590" cy="408"/>
          </a:xfrm>
        </p:grpSpPr>
        <p:grpSp>
          <p:nvGrpSpPr>
            <p:cNvPr id="26706" name="Group 82">
              <a:extLst>
                <a:ext uri="{FF2B5EF4-FFF2-40B4-BE49-F238E27FC236}">
                  <a16:creationId xmlns:a16="http://schemas.microsoft.com/office/drawing/2014/main" id="{F603B0C6-BB0B-AA5C-7A7C-B0B3489C6C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752"/>
              <a:ext cx="590" cy="408"/>
              <a:chOff x="897" y="1752"/>
              <a:chExt cx="590" cy="408"/>
            </a:xfrm>
          </p:grpSpPr>
          <p:sp>
            <p:nvSpPr>
              <p:cNvPr id="26700" name="AutoShape 76">
                <a:extLst>
                  <a:ext uri="{FF2B5EF4-FFF2-40B4-BE49-F238E27FC236}">
                    <a16:creationId xmlns:a16="http://schemas.microsoft.com/office/drawing/2014/main" id="{3F24995C-A7D5-C12A-6AF7-1EC27B734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933"/>
                <a:ext cx="227" cy="227"/>
              </a:xfrm>
              <a:prstGeom prst="downArrow">
                <a:avLst>
                  <a:gd name="adj1" fmla="val 43611"/>
                  <a:gd name="adj2" fmla="val 57708"/>
                </a:avLst>
              </a:prstGeom>
              <a:solidFill>
                <a:schemeClr val="bg1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26701" name="Rectangle 77">
                <a:extLst>
                  <a:ext uri="{FF2B5EF4-FFF2-40B4-BE49-F238E27FC236}">
                    <a16:creationId xmlns:a16="http://schemas.microsoft.com/office/drawing/2014/main" id="{E5B98397-D28A-AE48-CDEE-F7B73FDFD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752"/>
                <a:ext cx="590" cy="22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710" name="Group 86">
              <a:extLst>
                <a:ext uri="{FF2B5EF4-FFF2-40B4-BE49-F238E27FC236}">
                  <a16:creationId xmlns:a16="http://schemas.microsoft.com/office/drawing/2014/main" id="{CA0C4380-45A7-8A99-3B98-050AA00035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752"/>
              <a:ext cx="590" cy="408"/>
              <a:chOff x="897" y="1752"/>
              <a:chExt cx="590" cy="408"/>
            </a:xfrm>
          </p:grpSpPr>
          <p:sp>
            <p:nvSpPr>
              <p:cNvPr id="26711" name="AutoShape 87">
                <a:extLst>
                  <a:ext uri="{FF2B5EF4-FFF2-40B4-BE49-F238E27FC236}">
                    <a16:creationId xmlns:a16="http://schemas.microsoft.com/office/drawing/2014/main" id="{50432B6E-2D35-8FC7-C45C-B18D187AA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933"/>
                <a:ext cx="227" cy="227"/>
              </a:xfrm>
              <a:prstGeom prst="downArrow">
                <a:avLst>
                  <a:gd name="adj1" fmla="val 43611"/>
                  <a:gd name="adj2" fmla="val 5770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26712" name="Rectangle 88">
                <a:extLst>
                  <a:ext uri="{FF2B5EF4-FFF2-40B4-BE49-F238E27FC236}">
                    <a16:creationId xmlns:a16="http://schemas.microsoft.com/office/drawing/2014/main" id="{DA1A4AFA-6B5F-E202-16EE-1C21338C6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" y="1752"/>
                <a:ext cx="590" cy="2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6716" name="Group 92">
            <a:extLst>
              <a:ext uri="{FF2B5EF4-FFF2-40B4-BE49-F238E27FC236}">
                <a16:creationId xmlns:a16="http://schemas.microsoft.com/office/drawing/2014/main" id="{E424457F-6A7C-EC11-6E25-F70B5515ABE0}"/>
              </a:ext>
            </a:extLst>
          </p:cNvPr>
          <p:cNvGrpSpPr>
            <a:grpSpLocks/>
          </p:cNvGrpSpPr>
          <p:nvPr/>
        </p:nvGrpSpPr>
        <p:grpSpPr bwMode="auto">
          <a:xfrm>
            <a:off x="1644650" y="2781300"/>
            <a:ext cx="571500" cy="395288"/>
            <a:chOff x="1532" y="1752"/>
            <a:chExt cx="590" cy="408"/>
          </a:xfrm>
        </p:grpSpPr>
        <p:grpSp>
          <p:nvGrpSpPr>
            <p:cNvPr id="26705" name="Group 81">
              <a:extLst>
                <a:ext uri="{FF2B5EF4-FFF2-40B4-BE49-F238E27FC236}">
                  <a16:creationId xmlns:a16="http://schemas.microsoft.com/office/drawing/2014/main" id="{6201CE32-D612-6B2F-C747-8BFA9D14C0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752"/>
              <a:ext cx="590" cy="408"/>
              <a:chOff x="1532" y="1752"/>
              <a:chExt cx="590" cy="408"/>
            </a:xfrm>
          </p:grpSpPr>
          <p:sp>
            <p:nvSpPr>
              <p:cNvPr id="26702" name="AutoShape 78">
                <a:extLst>
                  <a:ext uri="{FF2B5EF4-FFF2-40B4-BE49-F238E27FC236}">
                    <a16:creationId xmlns:a16="http://schemas.microsoft.com/office/drawing/2014/main" id="{F3A7AE4D-C087-45FB-3C23-3D339ABAE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933"/>
                <a:ext cx="227" cy="227"/>
              </a:xfrm>
              <a:prstGeom prst="downArrow">
                <a:avLst>
                  <a:gd name="adj1" fmla="val 43611"/>
                  <a:gd name="adj2" fmla="val 57708"/>
                </a:avLst>
              </a:prstGeom>
              <a:solidFill>
                <a:srgbClr val="993300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26703" name="Rectangle 79">
                <a:extLst>
                  <a:ext uri="{FF2B5EF4-FFF2-40B4-BE49-F238E27FC236}">
                    <a16:creationId xmlns:a16="http://schemas.microsoft.com/office/drawing/2014/main" id="{0962711D-13D5-425B-A016-031BD66AE2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52"/>
                <a:ext cx="590" cy="227"/>
              </a:xfrm>
              <a:prstGeom prst="rect">
                <a:avLst/>
              </a:prstGeom>
              <a:solidFill>
                <a:srgbClr val="993300"/>
              </a:solidFill>
              <a:ln w="381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713" name="Group 89">
              <a:extLst>
                <a:ext uri="{FF2B5EF4-FFF2-40B4-BE49-F238E27FC236}">
                  <a16:creationId xmlns:a16="http://schemas.microsoft.com/office/drawing/2014/main" id="{263724BC-2EA9-3CBE-731B-C47465573A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752"/>
              <a:ext cx="590" cy="408"/>
              <a:chOff x="1532" y="1752"/>
              <a:chExt cx="590" cy="408"/>
            </a:xfrm>
          </p:grpSpPr>
          <p:sp>
            <p:nvSpPr>
              <p:cNvPr id="26714" name="AutoShape 90">
                <a:extLst>
                  <a:ext uri="{FF2B5EF4-FFF2-40B4-BE49-F238E27FC236}">
                    <a16:creationId xmlns:a16="http://schemas.microsoft.com/office/drawing/2014/main" id="{361096AD-DBE9-8CCD-F09D-76DA14058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933"/>
                <a:ext cx="227" cy="227"/>
              </a:xfrm>
              <a:prstGeom prst="downArrow">
                <a:avLst>
                  <a:gd name="adj1" fmla="val 43611"/>
                  <a:gd name="adj2" fmla="val 57708"/>
                </a:avLst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26715" name="Rectangle 91">
                <a:extLst>
                  <a:ext uri="{FF2B5EF4-FFF2-40B4-BE49-F238E27FC236}">
                    <a16:creationId xmlns:a16="http://schemas.microsoft.com/office/drawing/2014/main" id="{6C1F9AB8-0F1E-B339-043E-117D8AC4A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752"/>
                <a:ext cx="590" cy="227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720" name="Text Box 96">
            <a:extLst>
              <a:ext uri="{FF2B5EF4-FFF2-40B4-BE49-F238E27FC236}">
                <a16:creationId xmlns:a16="http://schemas.microsoft.com/office/drawing/2014/main" id="{0C75FC91-E395-96B2-2E82-658E27E94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781300"/>
            <a:ext cx="5905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800" b="1">
                <a:ea typeface="メイリオ" panose="020B0604030504040204" pitchFamily="50" charset="-128"/>
              </a:rPr>
              <a:t>完成予定</a:t>
            </a:r>
          </a:p>
        </p:txBody>
      </p:sp>
      <p:sp>
        <p:nvSpPr>
          <p:cNvPr id="26721" name="Text Box 97">
            <a:extLst>
              <a:ext uri="{FF2B5EF4-FFF2-40B4-BE49-F238E27FC236}">
                <a16:creationId xmlns:a16="http://schemas.microsoft.com/office/drawing/2014/main" id="{905A8E51-192F-24E5-1FDA-CFD8D3709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338" y="2781300"/>
            <a:ext cx="519112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納品</a:t>
            </a:r>
          </a:p>
        </p:txBody>
      </p:sp>
      <p:sp>
        <p:nvSpPr>
          <p:cNvPr id="26722" name="Text Box 98">
            <a:extLst>
              <a:ext uri="{FF2B5EF4-FFF2-40B4-BE49-F238E27FC236}">
                <a16:creationId xmlns:a16="http://schemas.microsoft.com/office/drawing/2014/main" id="{D89D6A4C-786B-F523-7CD1-E6EAE76D0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2781300"/>
            <a:ext cx="519112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ea typeface="メイリオ" panose="020B0604030504040204" pitchFamily="50" charset="-128"/>
              </a:rPr>
              <a:t>検収</a:t>
            </a:r>
          </a:p>
        </p:txBody>
      </p:sp>
      <p:sp>
        <p:nvSpPr>
          <p:cNvPr id="26725" name="Freeform 101">
            <a:extLst>
              <a:ext uri="{FF2B5EF4-FFF2-40B4-BE49-F238E27FC236}">
                <a16:creationId xmlns:a16="http://schemas.microsoft.com/office/drawing/2014/main" id="{CAFE22E4-BDA3-CA25-42FC-B9D0D16EBB0C}"/>
              </a:ext>
            </a:extLst>
          </p:cNvPr>
          <p:cNvSpPr>
            <a:spLocks/>
          </p:cNvSpPr>
          <p:nvPr/>
        </p:nvSpPr>
        <p:spPr bwMode="auto">
          <a:xfrm>
            <a:off x="415925" y="3429000"/>
            <a:ext cx="792163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FFCC00"/>
              </a:gs>
              <a:gs pos="100000">
                <a:srgbClr val="FFFF99"/>
              </a:gs>
            </a:gsLst>
            <a:lin ang="18900000" scaled="1"/>
          </a:gradFill>
          <a:ln w="25400" cap="flat" cmpd="sng">
            <a:solidFill>
              <a:srgbClr val="FF99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26" name="Freeform 102">
            <a:extLst>
              <a:ext uri="{FF2B5EF4-FFF2-40B4-BE49-F238E27FC236}">
                <a16:creationId xmlns:a16="http://schemas.microsoft.com/office/drawing/2014/main" id="{E0240426-AFBF-B07E-22FE-D59FBA6D6843}"/>
              </a:ext>
            </a:extLst>
          </p:cNvPr>
          <p:cNvSpPr>
            <a:spLocks/>
          </p:cNvSpPr>
          <p:nvPr/>
        </p:nvSpPr>
        <p:spPr bwMode="auto">
          <a:xfrm>
            <a:off x="631825" y="3644900"/>
            <a:ext cx="792163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33CC33"/>
              </a:gs>
              <a:gs pos="100000">
                <a:srgbClr val="99FF66"/>
              </a:gs>
            </a:gsLst>
            <a:lin ang="18900000" scaled="1"/>
          </a:gradFill>
          <a:ln w="25400" cap="flat" cmpd="sng">
            <a:solidFill>
              <a:srgbClr val="339966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27" name="Freeform 103">
            <a:extLst>
              <a:ext uri="{FF2B5EF4-FFF2-40B4-BE49-F238E27FC236}">
                <a16:creationId xmlns:a16="http://schemas.microsoft.com/office/drawing/2014/main" id="{5A99DB32-CA3D-E741-D68E-0BA213C74461}"/>
              </a:ext>
            </a:extLst>
          </p:cNvPr>
          <p:cNvSpPr>
            <a:spLocks/>
          </p:cNvSpPr>
          <p:nvPr/>
        </p:nvSpPr>
        <p:spPr bwMode="auto">
          <a:xfrm>
            <a:off x="847725" y="3860800"/>
            <a:ext cx="792163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6699FF"/>
              </a:gs>
              <a:gs pos="100000">
                <a:schemeClr val="accent1"/>
              </a:gs>
            </a:gsLst>
            <a:lin ang="18900000" scaled="1"/>
          </a:gradFill>
          <a:ln w="25400" cap="flat" cmpd="sng">
            <a:solidFill>
              <a:srgbClr val="3366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6741" name="Group 117">
            <a:extLst>
              <a:ext uri="{FF2B5EF4-FFF2-40B4-BE49-F238E27FC236}">
                <a16:creationId xmlns:a16="http://schemas.microsoft.com/office/drawing/2014/main" id="{50D1EE49-45F9-85EA-6834-5CF794258C52}"/>
              </a:ext>
            </a:extLst>
          </p:cNvPr>
          <p:cNvGrpSpPr>
            <a:grpSpLocks/>
          </p:cNvGrpSpPr>
          <p:nvPr/>
        </p:nvGrpSpPr>
        <p:grpSpPr bwMode="auto">
          <a:xfrm>
            <a:off x="2073275" y="1412875"/>
            <a:ext cx="450850" cy="720725"/>
            <a:chOff x="1396" y="2160"/>
            <a:chExt cx="454" cy="726"/>
          </a:xfrm>
        </p:grpSpPr>
        <p:sp>
          <p:nvSpPr>
            <p:cNvPr id="26728" name="Rectangle 104">
              <a:extLst>
                <a:ext uri="{FF2B5EF4-FFF2-40B4-BE49-F238E27FC236}">
                  <a16:creationId xmlns:a16="http://schemas.microsoft.com/office/drawing/2014/main" id="{B3F67466-F109-A404-0DBB-06BB9ACF7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160"/>
              <a:ext cx="454" cy="726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18900000" scaled="1"/>
            </a:gra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29" name="Rectangle 105">
              <a:extLst>
                <a:ext uri="{FF2B5EF4-FFF2-40B4-BE49-F238E27FC236}">
                  <a16:creationId xmlns:a16="http://schemas.microsoft.com/office/drawing/2014/main" id="{EF633FAA-25BD-1D8D-5F72-57F41A0EC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0" name="Rectangle 106">
              <a:extLst>
                <a:ext uri="{FF2B5EF4-FFF2-40B4-BE49-F238E27FC236}">
                  <a16:creationId xmlns:a16="http://schemas.microsoft.com/office/drawing/2014/main" id="{0AE6C78D-CF47-B993-D7B4-729BE344C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1" name="Rectangle 107">
              <a:extLst>
                <a:ext uri="{FF2B5EF4-FFF2-40B4-BE49-F238E27FC236}">
                  <a16:creationId xmlns:a16="http://schemas.microsoft.com/office/drawing/2014/main" id="{B9113C36-4F88-5161-3CD5-7AB3F0832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2" name="Rectangle 108">
              <a:extLst>
                <a:ext uri="{FF2B5EF4-FFF2-40B4-BE49-F238E27FC236}">
                  <a16:creationId xmlns:a16="http://schemas.microsoft.com/office/drawing/2014/main" id="{245A7D58-86CE-AC7E-4831-C72F91A49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3" name="Rectangle 109">
              <a:extLst>
                <a:ext uri="{FF2B5EF4-FFF2-40B4-BE49-F238E27FC236}">
                  <a16:creationId xmlns:a16="http://schemas.microsoft.com/office/drawing/2014/main" id="{67080CFB-D47F-97DB-1B06-A6AEFB259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4" name="Rectangle 110">
              <a:extLst>
                <a:ext uri="{FF2B5EF4-FFF2-40B4-BE49-F238E27FC236}">
                  <a16:creationId xmlns:a16="http://schemas.microsoft.com/office/drawing/2014/main" id="{4FA6C619-D179-F873-C09D-5F6F794F5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5" name="Rectangle 111">
              <a:extLst>
                <a:ext uri="{FF2B5EF4-FFF2-40B4-BE49-F238E27FC236}">
                  <a16:creationId xmlns:a16="http://schemas.microsoft.com/office/drawing/2014/main" id="{87D5A1BF-57EF-459B-4F4F-1AEA1625A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6" name="Rectangle 112">
              <a:extLst>
                <a:ext uri="{FF2B5EF4-FFF2-40B4-BE49-F238E27FC236}">
                  <a16:creationId xmlns:a16="http://schemas.microsoft.com/office/drawing/2014/main" id="{FD19FC4F-1EA2-C342-E599-02EA67FA5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7" name="Rectangle 113">
              <a:extLst>
                <a:ext uri="{FF2B5EF4-FFF2-40B4-BE49-F238E27FC236}">
                  <a16:creationId xmlns:a16="http://schemas.microsoft.com/office/drawing/2014/main" id="{10D9D53A-D575-A384-00EE-35C0836F5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8" name="Rectangle 114">
              <a:extLst>
                <a:ext uri="{FF2B5EF4-FFF2-40B4-BE49-F238E27FC236}">
                  <a16:creationId xmlns:a16="http://schemas.microsoft.com/office/drawing/2014/main" id="{9216AE3A-90B4-338E-C65F-47D2AD9A6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39" name="Rectangle 115">
              <a:extLst>
                <a:ext uri="{FF2B5EF4-FFF2-40B4-BE49-F238E27FC236}">
                  <a16:creationId xmlns:a16="http://schemas.microsoft.com/office/drawing/2014/main" id="{5E56ED10-FA66-D322-4392-69BFE22AD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40" name="Rectangle 116">
              <a:extLst>
                <a:ext uri="{FF2B5EF4-FFF2-40B4-BE49-F238E27FC236}">
                  <a16:creationId xmlns:a16="http://schemas.microsoft.com/office/drawing/2014/main" id="{A806D026-E737-8019-B509-9A18F52C5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42" name="Group 118">
            <a:extLst>
              <a:ext uri="{FF2B5EF4-FFF2-40B4-BE49-F238E27FC236}">
                <a16:creationId xmlns:a16="http://schemas.microsoft.com/office/drawing/2014/main" id="{108F0D1E-5AD5-AF6A-72DA-8E6CB5E7A97D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1412875"/>
            <a:ext cx="450850" cy="720725"/>
            <a:chOff x="1396" y="2160"/>
            <a:chExt cx="454" cy="726"/>
          </a:xfrm>
        </p:grpSpPr>
        <p:sp>
          <p:nvSpPr>
            <p:cNvPr id="26743" name="Rectangle 119">
              <a:extLst>
                <a:ext uri="{FF2B5EF4-FFF2-40B4-BE49-F238E27FC236}">
                  <a16:creationId xmlns:a16="http://schemas.microsoft.com/office/drawing/2014/main" id="{D88C8855-8A07-78E4-F37E-558EB0536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160"/>
              <a:ext cx="454" cy="726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57255"/>
                    <a:invGamma/>
                  </a:schemeClr>
                </a:gs>
              </a:gsLst>
              <a:lin ang="18900000" scaled="1"/>
            </a:gra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44" name="Rectangle 120">
              <a:extLst>
                <a:ext uri="{FF2B5EF4-FFF2-40B4-BE49-F238E27FC236}">
                  <a16:creationId xmlns:a16="http://schemas.microsoft.com/office/drawing/2014/main" id="{601F623D-F898-6891-6C74-047599BEE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45" name="Rectangle 121">
              <a:extLst>
                <a:ext uri="{FF2B5EF4-FFF2-40B4-BE49-F238E27FC236}">
                  <a16:creationId xmlns:a16="http://schemas.microsoft.com/office/drawing/2014/main" id="{1375DC06-0DFC-66FD-86F3-93E399F67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46" name="Rectangle 122">
              <a:extLst>
                <a:ext uri="{FF2B5EF4-FFF2-40B4-BE49-F238E27FC236}">
                  <a16:creationId xmlns:a16="http://schemas.microsoft.com/office/drawing/2014/main" id="{37C8FC27-6DDE-6C57-6407-E574BA61F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47" name="Rectangle 123">
              <a:extLst>
                <a:ext uri="{FF2B5EF4-FFF2-40B4-BE49-F238E27FC236}">
                  <a16:creationId xmlns:a16="http://schemas.microsoft.com/office/drawing/2014/main" id="{9904F53C-B7AC-3376-CC7A-2611162AF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48" name="Rectangle 124">
              <a:extLst>
                <a:ext uri="{FF2B5EF4-FFF2-40B4-BE49-F238E27FC236}">
                  <a16:creationId xmlns:a16="http://schemas.microsoft.com/office/drawing/2014/main" id="{7384891E-59F4-B7B9-9E2F-AEB111E03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49" name="Rectangle 125">
              <a:extLst>
                <a:ext uri="{FF2B5EF4-FFF2-40B4-BE49-F238E27FC236}">
                  <a16:creationId xmlns:a16="http://schemas.microsoft.com/office/drawing/2014/main" id="{824A7CC7-030F-2426-A487-C05F7C160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0" name="Rectangle 126">
              <a:extLst>
                <a:ext uri="{FF2B5EF4-FFF2-40B4-BE49-F238E27FC236}">
                  <a16:creationId xmlns:a16="http://schemas.microsoft.com/office/drawing/2014/main" id="{FD4B3538-BFA6-9A4B-113E-BBA73D424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1" name="Rectangle 127">
              <a:extLst>
                <a:ext uri="{FF2B5EF4-FFF2-40B4-BE49-F238E27FC236}">
                  <a16:creationId xmlns:a16="http://schemas.microsoft.com/office/drawing/2014/main" id="{FEFDC782-36B8-7D4B-EA79-38D682B55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2" name="Rectangle 128">
              <a:extLst>
                <a:ext uri="{FF2B5EF4-FFF2-40B4-BE49-F238E27FC236}">
                  <a16:creationId xmlns:a16="http://schemas.microsoft.com/office/drawing/2014/main" id="{582DE202-2C90-585D-B1CC-EC5BB452B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3" name="Rectangle 129">
              <a:extLst>
                <a:ext uri="{FF2B5EF4-FFF2-40B4-BE49-F238E27FC236}">
                  <a16:creationId xmlns:a16="http://schemas.microsoft.com/office/drawing/2014/main" id="{6A41CEB7-A502-CB05-F283-6F2D628BE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4" name="Rectangle 130">
              <a:extLst>
                <a:ext uri="{FF2B5EF4-FFF2-40B4-BE49-F238E27FC236}">
                  <a16:creationId xmlns:a16="http://schemas.microsoft.com/office/drawing/2014/main" id="{CC1320BE-D38B-3CE2-D680-88B6F06E0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5" name="Rectangle 131">
              <a:extLst>
                <a:ext uri="{FF2B5EF4-FFF2-40B4-BE49-F238E27FC236}">
                  <a16:creationId xmlns:a16="http://schemas.microsoft.com/office/drawing/2014/main" id="{E808D81F-CF24-1DA2-592A-728B6592B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56" name="Group 132">
            <a:extLst>
              <a:ext uri="{FF2B5EF4-FFF2-40B4-BE49-F238E27FC236}">
                <a16:creationId xmlns:a16="http://schemas.microsoft.com/office/drawing/2014/main" id="{7E3B86D3-F9A0-1D96-534A-AD89EA7B773E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1412875"/>
            <a:ext cx="450850" cy="720725"/>
            <a:chOff x="1396" y="2160"/>
            <a:chExt cx="454" cy="726"/>
          </a:xfrm>
        </p:grpSpPr>
        <p:sp>
          <p:nvSpPr>
            <p:cNvPr id="26757" name="Rectangle 133">
              <a:extLst>
                <a:ext uri="{FF2B5EF4-FFF2-40B4-BE49-F238E27FC236}">
                  <a16:creationId xmlns:a16="http://schemas.microsoft.com/office/drawing/2014/main" id="{97FCC72C-7A90-74E7-39DB-E11AB41E6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160"/>
              <a:ext cx="454" cy="726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8" name="Rectangle 134">
              <a:extLst>
                <a:ext uri="{FF2B5EF4-FFF2-40B4-BE49-F238E27FC236}">
                  <a16:creationId xmlns:a16="http://schemas.microsoft.com/office/drawing/2014/main" id="{44244DC1-00D2-8DA3-7F1A-5B9797007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59" name="Rectangle 135">
              <a:extLst>
                <a:ext uri="{FF2B5EF4-FFF2-40B4-BE49-F238E27FC236}">
                  <a16:creationId xmlns:a16="http://schemas.microsoft.com/office/drawing/2014/main" id="{D0ADBBC1-889B-C962-A6F4-325340820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0" name="Rectangle 136">
              <a:extLst>
                <a:ext uri="{FF2B5EF4-FFF2-40B4-BE49-F238E27FC236}">
                  <a16:creationId xmlns:a16="http://schemas.microsoft.com/office/drawing/2014/main" id="{B7F82B5E-0D08-42CC-009C-EA75312A2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1" name="Rectangle 137">
              <a:extLst>
                <a:ext uri="{FF2B5EF4-FFF2-40B4-BE49-F238E27FC236}">
                  <a16:creationId xmlns:a16="http://schemas.microsoft.com/office/drawing/2014/main" id="{A67B068D-FDF3-73B0-E0DE-3DEBCA1D2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2" name="Rectangle 138">
              <a:extLst>
                <a:ext uri="{FF2B5EF4-FFF2-40B4-BE49-F238E27FC236}">
                  <a16:creationId xmlns:a16="http://schemas.microsoft.com/office/drawing/2014/main" id="{4F20767C-12FA-EDAA-392A-25FBE3F96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3" name="Rectangle 139">
              <a:extLst>
                <a:ext uri="{FF2B5EF4-FFF2-40B4-BE49-F238E27FC236}">
                  <a16:creationId xmlns:a16="http://schemas.microsoft.com/office/drawing/2014/main" id="{D7CD42E0-4D40-4A97-FDF7-E5FFB75F8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4" name="Rectangle 140">
              <a:extLst>
                <a:ext uri="{FF2B5EF4-FFF2-40B4-BE49-F238E27FC236}">
                  <a16:creationId xmlns:a16="http://schemas.microsoft.com/office/drawing/2014/main" id="{34B8F628-3EAD-A12C-A5BD-62F974F06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5" name="Rectangle 141">
              <a:extLst>
                <a:ext uri="{FF2B5EF4-FFF2-40B4-BE49-F238E27FC236}">
                  <a16:creationId xmlns:a16="http://schemas.microsoft.com/office/drawing/2014/main" id="{70D338E9-2147-1E95-EC1F-CF9096A78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6" name="Rectangle 142">
              <a:extLst>
                <a:ext uri="{FF2B5EF4-FFF2-40B4-BE49-F238E27FC236}">
                  <a16:creationId xmlns:a16="http://schemas.microsoft.com/office/drawing/2014/main" id="{3AB654C8-91DE-AFF9-1B1A-4CC2FD22A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251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7" name="Rectangle 143">
              <a:extLst>
                <a:ext uri="{FF2B5EF4-FFF2-40B4-BE49-F238E27FC236}">
                  <a16:creationId xmlns:a16="http://schemas.microsoft.com/office/drawing/2014/main" id="{BEF3EF35-D1BE-DFE7-AB7E-69100255E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387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8" name="Rectangle 144">
              <a:extLst>
                <a:ext uri="{FF2B5EF4-FFF2-40B4-BE49-F238E27FC236}">
                  <a16:creationId xmlns:a16="http://schemas.microsoft.com/office/drawing/2014/main" id="{13C4D4CF-1E22-20B0-244A-FC9A7780C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523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69" name="Rectangle 145">
              <a:extLst>
                <a:ext uri="{FF2B5EF4-FFF2-40B4-BE49-F238E27FC236}">
                  <a16:creationId xmlns:a16="http://schemas.microsoft.com/office/drawing/2014/main" id="{17A4BDB0-7346-CA24-0051-6D8F6F0B4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59"/>
              <a:ext cx="90" cy="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74" name="Group 150">
            <a:extLst>
              <a:ext uri="{FF2B5EF4-FFF2-40B4-BE49-F238E27FC236}">
                <a16:creationId xmlns:a16="http://schemas.microsoft.com/office/drawing/2014/main" id="{66E19225-8297-EBE5-7AA4-4C086C9EFBA0}"/>
              </a:ext>
            </a:extLst>
          </p:cNvPr>
          <p:cNvGrpSpPr>
            <a:grpSpLocks/>
          </p:cNvGrpSpPr>
          <p:nvPr/>
        </p:nvGrpSpPr>
        <p:grpSpPr bwMode="auto">
          <a:xfrm>
            <a:off x="1785938" y="5805488"/>
            <a:ext cx="360362" cy="433387"/>
            <a:chOff x="2077" y="2069"/>
            <a:chExt cx="227" cy="273"/>
          </a:xfrm>
        </p:grpSpPr>
        <p:sp>
          <p:nvSpPr>
            <p:cNvPr id="26771" name="Oval 147">
              <a:extLst>
                <a:ext uri="{FF2B5EF4-FFF2-40B4-BE49-F238E27FC236}">
                  <a16:creationId xmlns:a16="http://schemas.microsoft.com/office/drawing/2014/main" id="{BB991872-EF0D-CC6C-70B5-A96659BDA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70" name="Oval 146">
              <a:extLst>
                <a:ext uri="{FF2B5EF4-FFF2-40B4-BE49-F238E27FC236}">
                  <a16:creationId xmlns:a16="http://schemas.microsoft.com/office/drawing/2014/main" id="{32BA7643-3A5F-2545-63D9-33EB1ACF3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66">
                    <a:gamma/>
                    <a:tint val="0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75" name="Group 151">
            <a:extLst>
              <a:ext uri="{FF2B5EF4-FFF2-40B4-BE49-F238E27FC236}">
                <a16:creationId xmlns:a16="http://schemas.microsoft.com/office/drawing/2014/main" id="{BEB8E094-DC2D-4044-5CBC-45BC6C2621C6}"/>
              </a:ext>
            </a:extLst>
          </p:cNvPr>
          <p:cNvGrpSpPr>
            <a:grpSpLocks/>
          </p:cNvGrpSpPr>
          <p:nvPr/>
        </p:nvGrpSpPr>
        <p:grpSpPr bwMode="auto">
          <a:xfrm>
            <a:off x="1354138" y="5805488"/>
            <a:ext cx="360362" cy="433387"/>
            <a:chOff x="2077" y="2069"/>
            <a:chExt cx="227" cy="273"/>
          </a:xfrm>
        </p:grpSpPr>
        <p:sp>
          <p:nvSpPr>
            <p:cNvPr id="26776" name="Oval 152">
              <a:extLst>
                <a:ext uri="{FF2B5EF4-FFF2-40B4-BE49-F238E27FC236}">
                  <a16:creationId xmlns:a16="http://schemas.microsoft.com/office/drawing/2014/main" id="{E7FCBA7A-43F3-0B24-4343-914432181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77" name="Oval 153">
              <a:extLst>
                <a:ext uri="{FF2B5EF4-FFF2-40B4-BE49-F238E27FC236}">
                  <a16:creationId xmlns:a16="http://schemas.microsoft.com/office/drawing/2014/main" id="{3A396F41-C997-B880-25AB-C117D72D9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99CCFF">
                    <a:gamma/>
                    <a:tint val="0"/>
                    <a:invGamma/>
                  </a:srgbClr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78" name="Group 154">
            <a:extLst>
              <a:ext uri="{FF2B5EF4-FFF2-40B4-BE49-F238E27FC236}">
                <a16:creationId xmlns:a16="http://schemas.microsoft.com/office/drawing/2014/main" id="{0D86A5C0-F720-DEBE-56A2-43AC0B651C27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5805488"/>
            <a:ext cx="360363" cy="433387"/>
            <a:chOff x="2077" y="2069"/>
            <a:chExt cx="227" cy="273"/>
          </a:xfrm>
        </p:grpSpPr>
        <p:sp>
          <p:nvSpPr>
            <p:cNvPr id="26779" name="Oval 155">
              <a:extLst>
                <a:ext uri="{FF2B5EF4-FFF2-40B4-BE49-F238E27FC236}">
                  <a16:creationId xmlns:a16="http://schemas.microsoft.com/office/drawing/2014/main" id="{0562E66E-DC36-13D7-3B14-C850F4E87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80" name="Oval 156">
              <a:extLst>
                <a:ext uri="{FF2B5EF4-FFF2-40B4-BE49-F238E27FC236}">
                  <a16:creationId xmlns:a16="http://schemas.microsoft.com/office/drawing/2014/main" id="{1239D939-9AD3-DB34-EBC4-7D33A2D26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81" name="Group 157">
            <a:extLst>
              <a:ext uri="{FF2B5EF4-FFF2-40B4-BE49-F238E27FC236}">
                <a16:creationId xmlns:a16="http://schemas.microsoft.com/office/drawing/2014/main" id="{4851F059-B0C3-68FD-82AF-74FB0639DBC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805488"/>
            <a:ext cx="360363" cy="433387"/>
            <a:chOff x="2077" y="2069"/>
            <a:chExt cx="227" cy="273"/>
          </a:xfrm>
        </p:grpSpPr>
        <p:sp>
          <p:nvSpPr>
            <p:cNvPr id="26782" name="Oval 158">
              <a:extLst>
                <a:ext uri="{FF2B5EF4-FFF2-40B4-BE49-F238E27FC236}">
                  <a16:creationId xmlns:a16="http://schemas.microsoft.com/office/drawing/2014/main" id="{F0C3A14F-AAF9-4317-3360-B5FCC92ED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83" name="Oval 159">
              <a:extLst>
                <a:ext uri="{FF2B5EF4-FFF2-40B4-BE49-F238E27FC236}">
                  <a16:creationId xmlns:a16="http://schemas.microsoft.com/office/drawing/2014/main" id="{74863E3B-79E7-714E-CE1B-CECCFC2ED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6699FF">
                    <a:gamma/>
                    <a:tint val="0"/>
                    <a:invGamma/>
                  </a:srgbClr>
                </a:gs>
                <a:gs pos="100000">
                  <a:srgbClr val="6699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84" name="Group 160">
            <a:extLst>
              <a:ext uri="{FF2B5EF4-FFF2-40B4-BE49-F238E27FC236}">
                <a16:creationId xmlns:a16="http://schemas.microsoft.com/office/drawing/2014/main" id="{8F77B78A-91C6-93C6-7B3B-58B81B6EE4C7}"/>
              </a:ext>
            </a:extLst>
          </p:cNvPr>
          <p:cNvGrpSpPr>
            <a:grpSpLocks/>
          </p:cNvGrpSpPr>
          <p:nvPr/>
        </p:nvGrpSpPr>
        <p:grpSpPr bwMode="auto">
          <a:xfrm>
            <a:off x="2217738" y="5805488"/>
            <a:ext cx="360362" cy="433387"/>
            <a:chOff x="2077" y="2069"/>
            <a:chExt cx="227" cy="273"/>
          </a:xfrm>
        </p:grpSpPr>
        <p:sp>
          <p:nvSpPr>
            <p:cNvPr id="26785" name="Oval 161">
              <a:extLst>
                <a:ext uri="{FF2B5EF4-FFF2-40B4-BE49-F238E27FC236}">
                  <a16:creationId xmlns:a16="http://schemas.microsoft.com/office/drawing/2014/main" id="{5A874191-E1F7-47CB-F939-5F5781CE4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86" name="Oval 162">
              <a:extLst>
                <a:ext uri="{FF2B5EF4-FFF2-40B4-BE49-F238E27FC236}">
                  <a16:creationId xmlns:a16="http://schemas.microsoft.com/office/drawing/2014/main" id="{60DD68F4-9C83-8336-5CC0-8DD2BBA57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33CC33">
                    <a:gamma/>
                    <a:tint val="0"/>
                    <a:invGamma/>
                  </a:srgbClr>
                </a:gs>
                <a:gs pos="100000">
                  <a:srgbClr val="33CC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6787" name="Freeform 163">
            <a:extLst>
              <a:ext uri="{FF2B5EF4-FFF2-40B4-BE49-F238E27FC236}">
                <a16:creationId xmlns:a16="http://schemas.microsoft.com/office/drawing/2014/main" id="{39C8A1DA-2E10-42D0-7792-4C1FBAD0455C}"/>
              </a:ext>
            </a:extLst>
          </p:cNvPr>
          <p:cNvSpPr>
            <a:spLocks/>
          </p:cNvSpPr>
          <p:nvPr/>
        </p:nvSpPr>
        <p:spPr bwMode="auto">
          <a:xfrm>
            <a:off x="1065213" y="4076700"/>
            <a:ext cx="792162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FF99CC"/>
              </a:gs>
              <a:gs pos="100000">
                <a:srgbClr val="FFCCFF"/>
              </a:gs>
            </a:gsLst>
            <a:lin ang="18900000" scaled="1"/>
          </a:gradFill>
          <a:ln w="25400" cap="flat" cmpd="sng">
            <a:solidFill>
              <a:srgbClr val="FF00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88" name="Freeform 164">
            <a:extLst>
              <a:ext uri="{FF2B5EF4-FFF2-40B4-BE49-F238E27FC236}">
                <a16:creationId xmlns:a16="http://schemas.microsoft.com/office/drawing/2014/main" id="{6699F67B-C4AB-84D1-22B2-0FE85FE9FF58}"/>
              </a:ext>
            </a:extLst>
          </p:cNvPr>
          <p:cNvSpPr>
            <a:spLocks/>
          </p:cNvSpPr>
          <p:nvPr/>
        </p:nvSpPr>
        <p:spPr bwMode="auto">
          <a:xfrm>
            <a:off x="1281113" y="4292600"/>
            <a:ext cx="792162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100000">
                <a:srgbClr val="C0C0C0"/>
              </a:gs>
            </a:gsLst>
            <a:lin ang="18900000" scaled="1"/>
          </a:gradFill>
          <a:ln w="25400" cap="flat" cmpd="sng">
            <a:solidFill>
              <a:srgbClr val="80808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789" name="Freeform 165">
            <a:extLst>
              <a:ext uri="{FF2B5EF4-FFF2-40B4-BE49-F238E27FC236}">
                <a16:creationId xmlns:a16="http://schemas.microsoft.com/office/drawing/2014/main" id="{61C652E8-3E67-FA01-676E-ED56E64465A0}"/>
              </a:ext>
            </a:extLst>
          </p:cNvPr>
          <p:cNvSpPr>
            <a:spLocks/>
          </p:cNvSpPr>
          <p:nvPr/>
        </p:nvSpPr>
        <p:spPr bwMode="auto">
          <a:xfrm>
            <a:off x="1497013" y="4508500"/>
            <a:ext cx="792162" cy="565150"/>
          </a:xfrm>
          <a:custGeom>
            <a:avLst/>
            <a:gdLst>
              <a:gd name="T0" fmla="*/ 0 w 1270"/>
              <a:gd name="T1" fmla="*/ 136 h 907"/>
              <a:gd name="T2" fmla="*/ 79 w 1270"/>
              <a:gd name="T3" fmla="*/ 0 h 907"/>
              <a:gd name="T4" fmla="*/ 545 w 1270"/>
              <a:gd name="T5" fmla="*/ 0 h 907"/>
              <a:gd name="T6" fmla="*/ 624 w 1270"/>
              <a:gd name="T7" fmla="*/ 136 h 907"/>
              <a:gd name="T8" fmla="*/ 1270 w 1270"/>
              <a:gd name="T9" fmla="*/ 136 h 907"/>
              <a:gd name="T10" fmla="*/ 1270 w 1270"/>
              <a:gd name="T11" fmla="*/ 907 h 907"/>
              <a:gd name="T12" fmla="*/ 0 w 1270"/>
              <a:gd name="T13" fmla="*/ 907 h 907"/>
              <a:gd name="T14" fmla="*/ 0 w 1270"/>
              <a:gd name="T15" fmla="*/ 136 h 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0" h="907">
                <a:moveTo>
                  <a:pt x="0" y="136"/>
                </a:moveTo>
                <a:lnTo>
                  <a:pt x="79" y="0"/>
                </a:lnTo>
                <a:lnTo>
                  <a:pt x="545" y="0"/>
                </a:lnTo>
                <a:lnTo>
                  <a:pt x="624" y="136"/>
                </a:lnTo>
                <a:lnTo>
                  <a:pt x="1270" y="136"/>
                </a:lnTo>
                <a:lnTo>
                  <a:pt x="1270" y="907"/>
                </a:lnTo>
                <a:lnTo>
                  <a:pt x="0" y="907"/>
                </a:lnTo>
                <a:lnTo>
                  <a:pt x="0" y="136"/>
                </a:lnTo>
                <a:close/>
              </a:path>
            </a:pathLst>
          </a:custGeom>
          <a:gradFill rotWithShape="1">
            <a:gsLst>
              <a:gs pos="0">
                <a:srgbClr val="0000FF"/>
              </a:gs>
              <a:gs pos="100000">
                <a:srgbClr val="6699FF"/>
              </a:gs>
            </a:gsLst>
            <a:lin ang="18900000" scaled="1"/>
          </a:gradFill>
          <a:ln w="25400" cap="flat" cmpd="sng">
            <a:solidFill>
              <a:srgbClr val="00008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6790" name="Group 166">
            <a:extLst>
              <a:ext uri="{FF2B5EF4-FFF2-40B4-BE49-F238E27FC236}">
                <a16:creationId xmlns:a16="http://schemas.microsoft.com/office/drawing/2014/main" id="{A8F6BF6A-E511-5DDE-89EA-E0A2C547EB8F}"/>
              </a:ext>
            </a:extLst>
          </p:cNvPr>
          <p:cNvGrpSpPr>
            <a:grpSpLocks/>
          </p:cNvGrpSpPr>
          <p:nvPr/>
        </p:nvGrpSpPr>
        <p:grpSpPr bwMode="auto">
          <a:xfrm>
            <a:off x="1784350" y="5300663"/>
            <a:ext cx="360363" cy="433387"/>
            <a:chOff x="2077" y="2069"/>
            <a:chExt cx="227" cy="273"/>
          </a:xfrm>
        </p:grpSpPr>
        <p:sp>
          <p:nvSpPr>
            <p:cNvPr id="26791" name="Oval 167">
              <a:extLst>
                <a:ext uri="{FF2B5EF4-FFF2-40B4-BE49-F238E27FC236}">
                  <a16:creationId xmlns:a16="http://schemas.microsoft.com/office/drawing/2014/main" id="{78C6B37B-999F-7C0F-64D9-F2D3B9FCF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92" name="Oval 168">
              <a:extLst>
                <a:ext uri="{FF2B5EF4-FFF2-40B4-BE49-F238E27FC236}">
                  <a16:creationId xmlns:a16="http://schemas.microsoft.com/office/drawing/2014/main" id="{2F82DF9B-461A-2DB9-0419-60FB654F3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CCFF">
                    <a:gamma/>
                    <a:tint val="0"/>
                    <a:invGamma/>
                  </a:srgbClr>
                </a:gs>
                <a:gs pos="100000">
                  <a:srgbClr val="FF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93" name="Group 169">
            <a:extLst>
              <a:ext uri="{FF2B5EF4-FFF2-40B4-BE49-F238E27FC236}">
                <a16:creationId xmlns:a16="http://schemas.microsoft.com/office/drawing/2014/main" id="{D48682F7-F8CB-CA15-3839-D7F9D675A09D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5300663"/>
            <a:ext cx="360363" cy="433387"/>
            <a:chOff x="2077" y="2069"/>
            <a:chExt cx="227" cy="273"/>
          </a:xfrm>
        </p:grpSpPr>
        <p:sp>
          <p:nvSpPr>
            <p:cNvPr id="26794" name="Oval 170">
              <a:extLst>
                <a:ext uri="{FF2B5EF4-FFF2-40B4-BE49-F238E27FC236}">
                  <a16:creationId xmlns:a16="http://schemas.microsoft.com/office/drawing/2014/main" id="{543088B2-323C-E876-3A29-4E9929991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95" name="Oval 171">
              <a:extLst>
                <a:ext uri="{FF2B5EF4-FFF2-40B4-BE49-F238E27FC236}">
                  <a16:creationId xmlns:a16="http://schemas.microsoft.com/office/drawing/2014/main" id="{0A327AA9-C5CB-DC76-97F4-CD4B17F10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gamma/>
                    <a:tint val="0"/>
                    <a:invGamma/>
                  </a:srgbClr>
                </a:gs>
                <a:gs pos="100000">
                  <a:srgbClr val="99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96" name="Group 172">
            <a:extLst>
              <a:ext uri="{FF2B5EF4-FFF2-40B4-BE49-F238E27FC236}">
                <a16:creationId xmlns:a16="http://schemas.microsoft.com/office/drawing/2014/main" id="{AAEAA320-BBD2-5893-52F9-1FC533AE9ABA}"/>
              </a:ext>
            </a:extLst>
          </p:cNvPr>
          <p:cNvGrpSpPr>
            <a:grpSpLocks/>
          </p:cNvGrpSpPr>
          <p:nvPr/>
        </p:nvGrpSpPr>
        <p:grpSpPr bwMode="auto">
          <a:xfrm>
            <a:off x="919163" y="5300663"/>
            <a:ext cx="360362" cy="433387"/>
            <a:chOff x="2077" y="2069"/>
            <a:chExt cx="227" cy="273"/>
          </a:xfrm>
        </p:grpSpPr>
        <p:sp>
          <p:nvSpPr>
            <p:cNvPr id="26797" name="Oval 173">
              <a:extLst>
                <a:ext uri="{FF2B5EF4-FFF2-40B4-BE49-F238E27FC236}">
                  <a16:creationId xmlns:a16="http://schemas.microsoft.com/office/drawing/2014/main" id="{5C8E0C86-3C5A-9ED4-3A28-B511BACA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98" name="Oval 174">
              <a:extLst>
                <a:ext uri="{FF2B5EF4-FFF2-40B4-BE49-F238E27FC236}">
                  <a16:creationId xmlns:a16="http://schemas.microsoft.com/office/drawing/2014/main" id="{A235F749-3D9F-3FED-96FF-1EF6E6C24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799" name="Group 175">
            <a:extLst>
              <a:ext uri="{FF2B5EF4-FFF2-40B4-BE49-F238E27FC236}">
                <a16:creationId xmlns:a16="http://schemas.microsoft.com/office/drawing/2014/main" id="{7167471F-823C-9726-8ABE-AE9FB1F17D95}"/>
              </a:ext>
            </a:extLst>
          </p:cNvPr>
          <p:cNvGrpSpPr>
            <a:grpSpLocks/>
          </p:cNvGrpSpPr>
          <p:nvPr/>
        </p:nvGrpSpPr>
        <p:grpSpPr bwMode="auto">
          <a:xfrm>
            <a:off x="487363" y="5300663"/>
            <a:ext cx="360362" cy="433387"/>
            <a:chOff x="2077" y="2069"/>
            <a:chExt cx="227" cy="273"/>
          </a:xfrm>
        </p:grpSpPr>
        <p:sp>
          <p:nvSpPr>
            <p:cNvPr id="26800" name="Oval 176">
              <a:extLst>
                <a:ext uri="{FF2B5EF4-FFF2-40B4-BE49-F238E27FC236}">
                  <a16:creationId xmlns:a16="http://schemas.microsoft.com/office/drawing/2014/main" id="{2FBB8AB5-CE4B-AF55-4BE2-E7FB91F0F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01" name="Oval 177">
              <a:extLst>
                <a:ext uri="{FF2B5EF4-FFF2-40B4-BE49-F238E27FC236}">
                  <a16:creationId xmlns:a16="http://schemas.microsoft.com/office/drawing/2014/main" id="{390A6877-FBFA-EC9E-4A29-7F6DBE576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CC66FF">
                    <a:gamma/>
                    <a:tint val="0"/>
                    <a:invGamma/>
                  </a:srgbClr>
                </a:gs>
                <a:gs pos="100000">
                  <a:srgbClr val="CC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02" name="Group 178">
            <a:extLst>
              <a:ext uri="{FF2B5EF4-FFF2-40B4-BE49-F238E27FC236}">
                <a16:creationId xmlns:a16="http://schemas.microsoft.com/office/drawing/2014/main" id="{11841806-BE78-7C00-4951-F26383E0504C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5300663"/>
            <a:ext cx="360363" cy="433387"/>
            <a:chOff x="2077" y="2069"/>
            <a:chExt cx="227" cy="273"/>
          </a:xfrm>
        </p:grpSpPr>
        <p:sp>
          <p:nvSpPr>
            <p:cNvPr id="26803" name="Oval 179">
              <a:extLst>
                <a:ext uri="{FF2B5EF4-FFF2-40B4-BE49-F238E27FC236}">
                  <a16:creationId xmlns:a16="http://schemas.microsoft.com/office/drawing/2014/main" id="{BD8F7836-0733-7CA7-5C44-91D8AF5DE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251"/>
              <a:ext cx="227" cy="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5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04" name="Oval 180">
              <a:extLst>
                <a:ext uri="{FF2B5EF4-FFF2-40B4-BE49-F238E27FC236}">
                  <a16:creationId xmlns:a16="http://schemas.microsoft.com/office/drawing/2014/main" id="{A9847CCD-78BE-8C58-F40F-5414643EA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069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tint val="0"/>
                    <a:invGamma/>
                  </a:srgbClr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07" name="Group 183">
            <a:extLst>
              <a:ext uri="{FF2B5EF4-FFF2-40B4-BE49-F238E27FC236}">
                <a16:creationId xmlns:a16="http://schemas.microsoft.com/office/drawing/2014/main" id="{9A581397-54F7-D3E3-9643-3061156FCA72}"/>
              </a:ext>
            </a:extLst>
          </p:cNvPr>
          <p:cNvGrpSpPr>
            <a:grpSpLocks/>
          </p:cNvGrpSpPr>
          <p:nvPr/>
        </p:nvGrpSpPr>
        <p:grpSpPr bwMode="auto">
          <a:xfrm>
            <a:off x="3584575" y="836613"/>
            <a:ext cx="574675" cy="574675"/>
            <a:chOff x="2440" y="1434"/>
            <a:chExt cx="544" cy="544"/>
          </a:xfrm>
        </p:grpSpPr>
        <p:sp>
          <p:nvSpPr>
            <p:cNvPr id="26806" name="AutoShape 182">
              <a:extLst>
                <a:ext uri="{FF2B5EF4-FFF2-40B4-BE49-F238E27FC236}">
                  <a16:creationId xmlns:a16="http://schemas.microsoft.com/office/drawing/2014/main" id="{4916D37F-EDA7-1685-4D9B-686D83421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05" name="AutoShape 181">
              <a:extLst>
                <a:ext uri="{FF2B5EF4-FFF2-40B4-BE49-F238E27FC236}">
                  <a16:creationId xmlns:a16="http://schemas.microsoft.com/office/drawing/2014/main" id="{C95F0765-D22B-A523-C015-9026CEA16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08" name="Group 184">
            <a:extLst>
              <a:ext uri="{FF2B5EF4-FFF2-40B4-BE49-F238E27FC236}">
                <a16:creationId xmlns:a16="http://schemas.microsoft.com/office/drawing/2014/main" id="{207C8300-1AAC-B851-B091-83526739F41B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836613"/>
            <a:ext cx="574675" cy="574675"/>
            <a:chOff x="2440" y="1434"/>
            <a:chExt cx="544" cy="544"/>
          </a:xfrm>
        </p:grpSpPr>
        <p:sp>
          <p:nvSpPr>
            <p:cNvPr id="26809" name="AutoShape 185">
              <a:extLst>
                <a:ext uri="{FF2B5EF4-FFF2-40B4-BE49-F238E27FC236}">
                  <a16:creationId xmlns:a16="http://schemas.microsoft.com/office/drawing/2014/main" id="{29D8B5C9-BDEA-8A8A-55C6-48EE3E43E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10" name="AutoShape 186">
              <a:extLst>
                <a:ext uri="{FF2B5EF4-FFF2-40B4-BE49-F238E27FC236}">
                  <a16:creationId xmlns:a16="http://schemas.microsoft.com/office/drawing/2014/main" id="{DA137A5D-03F7-9911-6AF2-818B6837F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FF99"/>
                </a:gs>
                <a:gs pos="100000">
                  <a:srgbClr val="33CC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11" name="Group 187">
            <a:extLst>
              <a:ext uri="{FF2B5EF4-FFF2-40B4-BE49-F238E27FC236}">
                <a16:creationId xmlns:a16="http://schemas.microsoft.com/office/drawing/2014/main" id="{4CDB7644-2593-AF5D-70D2-ABC8861513DC}"/>
              </a:ext>
            </a:extLst>
          </p:cNvPr>
          <p:cNvGrpSpPr>
            <a:grpSpLocks/>
          </p:cNvGrpSpPr>
          <p:nvPr/>
        </p:nvGrpSpPr>
        <p:grpSpPr bwMode="auto">
          <a:xfrm>
            <a:off x="4883150" y="836613"/>
            <a:ext cx="574675" cy="574675"/>
            <a:chOff x="2440" y="1434"/>
            <a:chExt cx="544" cy="544"/>
          </a:xfrm>
        </p:grpSpPr>
        <p:sp>
          <p:nvSpPr>
            <p:cNvPr id="26812" name="AutoShape 188">
              <a:extLst>
                <a:ext uri="{FF2B5EF4-FFF2-40B4-BE49-F238E27FC236}">
                  <a16:creationId xmlns:a16="http://schemas.microsoft.com/office/drawing/2014/main" id="{75A8BC14-3D16-5706-E74F-9BDC2EE51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13" name="AutoShape 189">
              <a:extLst>
                <a:ext uri="{FF2B5EF4-FFF2-40B4-BE49-F238E27FC236}">
                  <a16:creationId xmlns:a16="http://schemas.microsoft.com/office/drawing/2014/main" id="{4500B69A-6580-8F4F-A605-82CBE355C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14" name="Group 190">
            <a:extLst>
              <a:ext uri="{FF2B5EF4-FFF2-40B4-BE49-F238E27FC236}">
                <a16:creationId xmlns:a16="http://schemas.microsoft.com/office/drawing/2014/main" id="{2E5AD8A1-6605-6C3C-1028-95BEF6AC4C76}"/>
              </a:ext>
            </a:extLst>
          </p:cNvPr>
          <p:cNvGrpSpPr>
            <a:grpSpLocks/>
          </p:cNvGrpSpPr>
          <p:nvPr/>
        </p:nvGrpSpPr>
        <p:grpSpPr bwMode="auto">
          <a:xfrm>
            <a:off x="3725863" y="1557338"/>
            <a:ext cx="1149350" cy="574675"/>
            <a:chOff x="2440" y="1434"/>
            <a:chExt cx="544" cy="544"/>
          </a:xfrm>
        </p:grpSpPr>
        <p:sp>
          <p:nvSpPr>
            <p:cNvPr id="26815" name="AutoShape 191">
              <a:extLst>
                <a:ext uri="{FF2B5EF4-FFF2-40B4-BE49-F238E27FC236}">
                  <a16:creationId xmlns:a16="http://schemas.microsoft.com/office/drawing/2014/main" id="{F61B5F08-D38E-4725-AB1A-6BB283937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16" name="AutoShape 192">
              <a:extLst>
                <a:ext uri="{FF2B5EF4-FFF2-40B4-BE49-F238E27FC236}">
                  <a16:creationId xmlns:a16="http://schemas.microsoft.com/office/drawing/2014/main" id="{F64E46DE-B795-B7E2-FEF9-B66D716D3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17" name="Group 193">
            <a:extLst>
              <a:ext uri="{FF2B5EF4-FFF2-40B4-BE49-F238E27FC236}">
                <a16:creationId xmlns:a16="http://schemas.microsoft.com/office/drawing/2014/main" id="{82CA5BBE-666C-7BE9-5943-13694F32D2DA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1557338"/>
            <a:ext cx="1149350" cy="574675"/>
            <a:chOff x="2440" y="1434"/>
            <a:chExt cx="544" cy="544"/>
          </a:xfrm>
        </p:grpSpPr>
        <p:sp>
          <p:nvSpPr>
            <p:cNvPr id="26818" name="AutoShape 194">
              <a:extLst>
                <a:ext uri="{FF2B5EF4-FFF2-40B4-BE49-F238E27FC236}">
                  <a16:creationId xmlns:a16="http://schemas.microsoft.com/office/drawing/2014/main" id="{4E60A531-A87F-45AE-532A-FB129B4EB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19" name="AutoShape 195">
              <a:extLst>
                <a:ext uri="{FF2B5EF4-FFF2-40B4-BE49-F238E27FC236}">
                  <a16:creationId xmlns:a16="http://schemas.microsoft.com/office/drawing/2014/main" id="{24FCB257-2302-8847-346E-FAFBB0CDA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FF99"/>
                </a:gs>
                <a:gs pos="100000">
                  <a:srgbClr val="33CC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20" name="Group 196">
            <a:extLst>
              <a:ext uri="{FF2B5EF4-FFF2-40B4-BE49-F238E27FC236}">
                <a16:creationId xmlns:a16="http://schemas.microsoft.com/office/drawing/2014/main" id="{DAFC3151-40EC-2749-3C50-98523387674F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1557338"/>
            <a:ext cx="1149350" cy="574675"/>
            <a:chOff x="2440" y="1434"/>
            <a:chExt cx="544" cy="544"/>
          </a:xfrm>
        </p:grpSpPr>
        <p:sp>
          <p:nvSpPr>
            <p:cNvPr id="26821" name="AutoShape 197">
              <a:extLst>
                <a:ext uri="{FF2B5EF4-FFF2-40B4-BE49-F238E27FC236}">
                  <a16:creationId xmlns:a16="http://schemas.microsoft.com/office/drawing/2014/main" id="{C16A5542-CA3B-93F4-27E6-23BBDACE1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22" name="AutoShape 198">
              <a:extLst>
                <a:ext uri="{FF2B5EF4-FFF2-40B4-BE49-F238E27FC236}">
                  <a16:creationId xmlns:a16="http://schemas.microsoft.com/office/drawing/2014/main" id="{42598459-3E25-6BC0-7149-41190209B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434"/>
              <a:ext cx="544" cy="544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65" name="Group 241">
            <a:extLst>
              <a:ext uri="{FF2B5EF4-FFF2-40B4-BE49-F238E27FC236}">
                <a16:creationId xmlns:a16="http://schemas.microsoft.com/office/drawing/2014/main" id="{9D62114A-2B46-887F-2D61-C5103DF972A3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2854325"/>
            <a:ext cx="361950" cy="646113"/>
            <a:chOff x="2349" y="1798"/>
            <a:chExt cx="228" cy="407"/>
          </a:xfrm>
        </p:grpSpPr>
        <p:sp>
          <p:nvSpPr>
            <p:cNvPr id="26854" name="AutoShape 230">
              <a:extLst>
                <a:ext uri="{FF2B5EF4-FFF2-40B4-BE49-F238E27FC236}">
                  <a16:creationId xmlns:a16="http://schemas.microsoft.com/office/drawing/2014/main" id="{58B6A36B-2270-2F23-95A7-CE380D6234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2349" y="1888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25" name="Oval 201">
              <a:extLst>
                <a:ext uri="{FF2B5EF4-FFF2-40B4-BE49-F238E27FC236}">
                  <a16:creationId xmlns:a16="http://schemas.microsoft.com/office/drawing/2014/main" id="{2F67EFA8-DBAD-3969-7E56-E6F8F1014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1798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0066">
                    <a:gamma/>
                    <a:tint val="0"/>
                    <a:invGamma/>
                  </a:srgbClr>
                </a:gs>
                <a:gs pos="100000">
                  <a:srgbClr val="FF00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66" name="Group 242">
            <a:extLst>
              <a:ext uri="{FF2B5EF4-FFF2-40B4-BE49-F238E27FC236}">
                <a16:creationId xmlns:a16="http://schemas.microsoft.com/office/drawing/2014/main" id="{5E43F56A-CC0D-94C9-7231-16B32B99C9EB}"/>
              </a:ext>
            </a:extLst>
          </p:cNvPr>
          <p:cNvGrpSpPr>
            <a:grpSpLocks/>
          </p:cNvGrpSpPr>
          <p:nvPr/>
        </p:nvGrpSpPr>
        <p:grpSpPr bwMode="auto">
          <a:xfrm>
            <a:off x="3297238" y="2854325"/>
            <a:ext cx="361950" cy="646113"/>
            <a:chOff x="2077" y="1798"/>
            <a:chExt cx="228" cy="407"/>
          </a:xfrm>
        </p:grpSpPr>
        <p:sp>
          <p:nvSpPr>
            <p:cNvPr id="26855" name="AutoShape 231">
              <a:extLst>
                <a:ext uri="{FF2B5EF4-FFF2-40B4-BE49-F238E27FC236}">
                  <a16:creationId xmlns:a16="http://schemas.microsoft.com/office/drawing/2014/main" id="{4AB00359-F29F-99F1-A4EE-093B2FA559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2077" y="1888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28" name="Oval 204">
              <a:extLst>
                <a:ext uri="{FF2B5EF4-FFF2-40B4-BE49-F238E27FC236}">
                  <a16:creationId xmlns:a16="http://schemas.microsoft.com/office/drawing/2014/main" id="{68212F01-82AB-9412-283E-87B9242EF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8" y="1798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99CCFF">
                    <a:gamma/>
                    <a:tint val="0"/>
                    <a:invGamma/>
                  </a:srgbClr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67" name="Group 243">
            <a:extLst>
              <a:ext uri="{FF2B5EF4-FFF2-40B4-BE49-F238E27FC236}">
                <a16:creationId xmlns:a16="http://schemas.microsoft.com/office/drawing/2014/main" id="{2F2978F3-5240-C470-F42E-F818C22FDAE2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2854325"/>
            <a:ext cx="360362" cy="646113"/>
            <a:chOff x="1805" y="1798"/>
            <a:chExt cx="227" cy="407"/>
          </a:xfrm>
        </p:grpSpPr>
        <p:sp>
          <p:nvSpPr>
            <p:cNvPr id="26856" name="AutoShape 232">
              <a:extLst>
                <a:ext uri="{FF2B5EF4-FFF2-40B4-BE49-F238E27FC236}">
                  <a16:creationId xmlns:a16="http://schemas.microsoft.com/office/drawing/2014/main" id="{4DFC56FC-9D9F-77DD-4990-FEEA350F05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1805" y="1888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31" name="Oval 207">
              <a:extLst>
                <a:ext uri="{FF2B5EF4-FFF2-40B4-BE49-F238E27FC236}">
                  <a16:creationId xmlns:a16="http://schemas.microsoft.com/office/drawing/2014/main" id="{489A1A16-A915-919A-81C1-F465F24D4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798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68" name="Group 244">
            <a:extLst>
              <a:ext uri="{FF2B5EF4-FFF2-40B4-BE49-F238E27FC236}">
                <a16:creationId xmlns:a16="http://schemas.microsoft.com/office/drawing/2014/main" id="{BF1F42F1-057A-6663-2738-850F621317EA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854325"/>
            <a:ext cx="361950" cy="646113"/>
            <a:chOff x="1532" y="1798"/>
            <a:chExt cx="228" cy="407"/>
          </a:xfrm>
        </p:grpSpPr>
        <p:sp>
          <p:nvSpPr>
            <p:cNvPr id="26858" name="AutoShape 234">
              <a:extLst>
                <a:ext uri="{FF2B5EF4-FFF2-40B4-BE49-F238E27FC236}">
                  <a16:creationId xmlns:a16="http://schemas.microsoft.com/office/drawing/2014/main" id="{700C9F87-DF52-186E-5991-DD0444DE90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1532" y="1888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34" name="Oval 210">
              <a:extLst>
                <a:ext uri="{FF2B5EF4-FFF2-40B4-BE49-F238E27FC236}">
                  <a16:creationId xmlns:a16="http://schemas.microsoft.com/office/drawing/2014/main" id="{62138076-3DAC-45C3-9E98-4B0CE38DF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798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6699FF">
                    <a:gamma/>
                    <a:tint val="0"/>
                    <a:invGamma/>
                  </a:srgbClr>
                </a:gs>
                <a:gs pos="100000">
                  <a:srgbClr val="6699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64" name="Group 240">
            <a:extLst>
              <a:ext uri="{FF2B5EF4-FFF2-40B4-BE49-F238E27FC236}">
                <a16:creationId xmlns:a16="http://schemas.microsoft.com/office/drawing/2014/main" id="{1C420EB1-AF40-F212-49DD-F375B426EA5B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852738"/>
            <a:ext cx="360362" cy="647700"/>
            <a:chOff x="2621" y="1797"/>
            <a:chExt cx="227" cy="408"/>
          </a:xfrm>
        </p:grpSpPr>
        <p:sp>
          <p:nvSpPr>
            <p:cNvPr id="26853" name="AutoShape 229">
              <a:extLst>
                <a:ext uri="{FF2B5EF4-FFF2-40B4-BE49-F238E27FC236}">
                  <a16:creationId xmlns:a16="http://schemas.microsoft.com/office/drawing/2014/main" id="{8332D577-6896-9876-D04D-1D45288BF6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2621" y="1888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37" name="Oval 213">
              <a:extLst>
                <a:ext uri="{FF2B5EF4-FFF2-40B4-BE49-F238E27FC236}">
                  <a16:creationId xmlns:a16="http://schemas.microsoft.com/office/drawing/2014/main" id="{1ADBCA94-0B1E-9E5A-2713-5BF9CE5D6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797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33CC33">
                    <a:gamma/>
                    <a:tint val="0"/>
                    <a:invGamma/>
                  </a:srgbClr>
                </a:gs>
                <a:gs pos="100000">
                  <a:srgbClr val="33CC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70" name="Group 246">
            <a:extLst>
              <a:ext uri="{FF2B5EF4-FFF2-40B4-BE49-F238E27FC236}">
                <a16:creationId xmlns:a16="http://schemas.microsoft.com/office/drawing/2014/main" id="{03BA3FB0-530E-8975-D5F1-7B4BB75AAA89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2349500"/>
            <a:ext cx="360362" cy="646113"/>
            <a:chOff x="2349" y="1480"/>
            <a:chExt cx="227" cy="407"/>
          </a:xfrm>
        </p:grpSpPr>
        <p:sp>
          <p:nvSpPr>
            <p:cNvPr id="26860" name="AutoShape 236">
              <a:extLst>
                <a:ext uri="{FF2B5EF4-FFF2-40B4-BE49-F238E27FC236}">
                  <a16:creationId xmlns:a16="http://schemas.microsoft.com/office/drawing/2014/main" id="{FE8E1AA0-11AD-53BA-8D0B-C8AFC1D524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2349" y="1570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40" name="Oval 216">
              <a:extLst>
                <a:ext uri="{FF2B5EF4-FFF2-40B4-BE49-F238E27FC236}">
                  <a16:creationId xmlns:a16="http://schemas.microsoft.com/office/drawing/2014/main" id="{FB37AA6B-7FE4-94E9-06A0-1CD67E159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48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CCFF">
                    <a:gamma/>
                    <a:tint val="0"/>
                    <a:invGamma/>
                  </a:srgbClr>
                </a:gs>
                <a:gs pos="100000">
                  <a:srgbClr val="FF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71" name="Group 247">
            <a:extLst>
              <a:ext uri="{FF2B5EF4-FFF2-40B4-BE49-F238E27FC236}">
                <a16:creationId xmlns:a16="http://schemas.microsoft.com/office/drawing/2014/main" id="{C4B447CB-A4BF-2894-40A4-618714CDA8B8}"/>
              </a:ext>
            </a:extLst>
          </p:cNvPr>
          <p:cNvGrpSpPr>
            <a:grpSpLocks/>
          </p:cNvGrpSpPr>
          <p:nvPr/>
        </p:nvGrpSpPr>
        <p:grpSpPr bwMode="auto">
          <a:xfrm>
            <a:off x="3297238" y="2349500"/>
            <a:ext cx="360362" cy="646113"/>
            <a:chOff x="2077" y="1480"/>
            <a:chExt cx="227" cy="407"/>
          </a:xfrm>
        </p:grpSpPr>
        <p:sp>
          <p:nvSpPr>
            <p:cNvPr id="26861" name="AutoShape 237">
              <a:extLst>
                <a:ext uri="{FF2B5EF4-FFF2-40B4-BE49-F238E27FC236}">
                  <a16:creationId xmlns:a16="http://schemas.microsoft.com/office/drawing/2014/main" id="{1AF56107-9D3A-B883-2FE4-04738A4003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2077" y="1570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43" name="Oval 219">
              <a:extLst>
                <a:ext uri="{FF2B5EF4-FFF2-40B4-BE49-F238E27FC236}">
                  <a16:creationId xmlns:a16="http://schemas.microsoft.com/office/drawing/2014/main" id="{67954711-0F2C-0F7C-F72D-D2830FE58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48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gamma/>
                    <a:tint val="0"/>
                    <a:invGamma/>
                  </a:srgbClr>
                </a:gs>
                <a:gs pos="100000">
                  <a:srgbClr val="99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72" name="Group 248">
            <a:extLst>
              <a:ext uri="{FF2B5EF4-FFF2-40B4-BE49-F238E27FC236}">
                <a16:creationId xmlns:a16="http://schemas.microsoft.com/office/drawing/2014/main" id="{49E63EEC-A20B-81D0-4D5C-8101D8EAABA0}"/>
              </a:ext>
            </a:extLst>
          </p:cNvPr>
          <p:cNvGrpSpPr>
            <a:grpSpLocks/>
          </p:cNvGrpSpPr>
          <p:nvPr/>
        </p:nvGrpSpPr>
        <p:grpSpPr bwMode="auto">
          <a:xfrm>
            <a:off x="2863850" y="2349500"/>
            <a:ext cx="360363" cy="646113"/>
            <a:chOff x="1804" y="1480"/>
            <a:chExt cx="227" cy="407"/>
          </a:xfrm>
        </p:grpSpPr>
        <p:sp>
          <p:nvSpPr>
            <p:cNvPr id="26862" name="AutoShape 238">
              <a:extLst>
                <a:ext uri="{FF2B5EF4-FFF2-40B4-BE49-F238E27FC236}">
                  <a16:creationId xmlns:a16="http://schemas.microsoft.com/office/drawing/2014/main" id="{2AB6B589-D9B7-8EDD-2E51-DE0E81B95F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1805" y="1570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46" name="Oval 222">
              <a:extLst>
                <a:ext uri="{FF2B5EF4-FFF2-40B4-BE49-F238E27FC236}">
                  <a16:creationId xmlns:a16="http://schemas.microsoft.com/office/drawing/2014/main" id="{4B4B2D43-3281-5C58-6B9B-A248AB2C4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148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tint val="0"/>
                    <a:invGamma/>
                  </a:srgbClr>
                </a:gs>
                <a:gs pos="100000">
                  <a:srgbClr val="80808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73" name="Group 249">
            <a:extLst>
              <a:ext uri="{FF2B5EF4-FFF2-40B4-BE49-F238E27FC236}">
                <a16:creationId xmlns:a16="http://schemas.microsoft.com/office/drawing/2014/main" id="{FB3AC3ED-1DE3-F404-5D8A-D797FB34BCDA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349500"/>
            <a:ext cx="360363" cy="646113"/>
            <a:chOff x="1532" y="1480"/>
            <a:chExt cx="227" cy="407"/>
          </a:xfrm>
        </p:grpSpPr>
        <p:sp>
          <p:nvSpPr>
            <p:cNvPr id="26863" name="AutoShape 239">
              <a:extLst>
                <a:ext uri="{FF2B5EF4-FFF2-40B4-BE49-F238E27FC236}">
                  <a16:creationId xmlns:a16="http://schemas.microsoft.com/office/drawing/2014/main" id="{FD39916E-36A1-884F-6A8F-33B71333C8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1532" y="1570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49" name="Oval 225">
              <a:extLst>
                <a:ext uri="{FF2B5EF4-FFF2-40B4-BE49-F238E27FC236}">
                  <a16:creationId xmlns:a16="http://schemas.microsoft.com/office/drawing/2014/main" id="{8183F6B7-2217-6AA0-CE98-256CF67C0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48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CC66FF">
                    <a:gamma/>
                    <a:tint val="0"/>
                    <a:invGamma/>
                  </a:srgbClr>
                </a:gs>
                <a:gs pos="100000">
                  <a:srgbClr val="CC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69" name="Group 245">
            <a:extLst>
              <a:ext uri="{FF2B5EF4-FFF2-40B4-BE49-F238E27FC236}">
                <a16:creationId xmlns:a16="http://schemas.microsoft.com/office/drawing/2014/main" id="{5FF0E768-F85B-9667-FCC4-F24BB993E742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349500"/>
            <a:ext cx="360362" cy="646113"/>
            <a:chOff x="2621" y="1480"/>
            <a:chExt cx="227" cy="407"/>
          </a:xfrm>
        </p:grpSpPr>
        <p:sp>
          <p:nvSpPr>
            <p:cNvPr id="26859" name="AutoShape 235">
              <a:extLst>
                <a:ext uri="{FF2B5EF4-FFF2-40B4-BE49-F238E27FC236}">
                  <a16:creationId xmlns:a16="http://schemas.microsoft.com/office/drawing/2014/main" id="{2441A75C-7C14-13AD-BD41-F0468E18AC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 flipH="1">
              <a:off x="2621" y="1570"/>
              <a:ext cx="53" cy="317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8080"/>
                </a:gs>
                <a:gs pos="50000">
                  <a:srgbClr val="EAEAEA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52" name="Oval 228">
              <a:extLst>
                <a:ext uri="{FF2B5EF4-FFF2-40B4-BE49-F238E27FC236}">
                  <a16:creationId xmlns:a16="http://schemas.microsoft.com/office/drawing/2014/main" id="{A0A3D64D-A2DA-6A93-3D89-13BC7B8C4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48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tint val="0"/>
                    <a:invGamma/>
                  </a:srgbClr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876" name="Group 252">
            <a:extLst>
              <a:ext uri="{FF2B5EF4-FFF2-40B4-BE49-F238E27FC236}">
                <a16:creationId xmlns:a16="http://schemas.microsoft.com/office/drawing/2014/main" id="{944EBA6D-8D0B-1B0D-4327-0A9A02A6D2B6}"/>
              </a:ext>
            </a:extLst>
          </p:cNvPr>
          <p:cNvGrpSpPr>
            <a:grpSpLocks/>
          </p:cNvGrpSpPr>
          <p:nvPr/>
        </p:nvGrpSpPr>
        <p:grpSpPr bwMode="auto">
          <a:xfrm>
            <a:off x="1639888" y="3284538"/>
            <a:ext cx="647700" cy="615950"/>
            <a:chOff x="1941" y="2840"/>
            <a:chExt cx="408" cy="388"/>
          </a:xfrm>
        </p:grpSpPr>
        <p:sp>
          <p:nvSpPr>
            <p:cNvPr id="26875" name="AutoShape 251">
              <a:extLst>
                <a:ext uri="{FF2B5EF4-FFF2-40B4-BE49-F238E27FC236}">
                  <a16:creationId xmlns:a16="http://schemas.microsoft.com/office/drawing/2014/main" id="{256EB1B3-6C5E-9E3E-6DBA-042DD63AC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840"/>
              <a:ext cx="408" cy="388"/>
            </a:xfrm>
            <a:prstGeom prst="star5">
              <a:avLst/>
            </a:prstGeom>
            <a:solidFill>
              <a:srgbClr val="808080"/>
            </a:solidFill>
            <a:ln w="285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74" name="AutoShape 250">
              <a:extLst>
                <a:ext uri="{FF2B5EF4-FFF2-40B4-BE49-F238E27FC236}">
                  <a16:creationId xmlns:a16="http://schemas.microsoft.com/office/drawing/2014/main" id="{37FFD007-8ED3-3AD8-F578-5AC075484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840"/>
              <a:ext cx="408" cy="388"/>
            </a:xfrm>
            <a:prstGeom prst="star5">
              <a:avLst/>
            </a:prstGeom>
            <a:gradFill rotWithShape="1">
              <a:gsLst>
                <a:gs pos="0">
                  <a:srgbClr val="FFFF66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6877" name="AutoShape 253">
            <a:extLst>
              <a:ext uri="{FF2B5EF4-FFF2-40B4-BE49-F238E27FC236}">
                <a16:creationId xmlns:a16="http://schemas.microsoft.com/office/drawing/2014/main" id="{15AFA61C-14A5-B22C-351E-F33669862DA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83475" y="8985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78" name="AutoShape 254">
            <a:extLst>
              <a:ext uri="{FF2B5EF4-FFF2-40B4-BE49-F238E27FC236}">
                <a16:creationId xmlns:a16="http://schemas.microsoft.com/office/drawing/2014/main" id="{90AAC2D1-25EC-6428-1905-92C0AB81772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99375" y="8985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79" name="AutoShape 255">
            <a:extLst>
              <a:ext uri="{FF2B5EF4-FFF2-40B4-BE49-F238E27FC236}">
                <a16:creationId xmlns:a16="http://schemas.microsoft.com/office/drawing/2014/main" id="{F43196DA-85E8-EDDD-A6CB-96662676A8B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15275" y="8985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0" name="AutoShape 256">
            <a:extLst>
              <a:ext uri="{FF2B5EF4-FFF2-40B4-BE49-F238E27FC236}">
                <a16:creationId xmlns:a16="http://schemas.microsoft.com/office/drawing/2014/main" id="{8E875F1A-8FAB-122C-8479-4B076182FAD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131175" y="8985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1" name="AutoShape 257">
            <a:extLst>
              <a:ext uri="{FF2B5EF4-FFF2-40B4-BE49-F238E27FC236}">
                <a16:creationId xmlns:a16="http://schemas.microsoft.com/office/drawing/2014/main" id="{0FC114E9-573C-21E0-9F4A-75BE0DA5C12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83475" y="12588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2" name="AutoShape 258">
            <a:extLst>
              <a:ext uri="{FF2B5EF4-FFF2-40B4-BE49-F238E27FC236}">
                <a16:creationId xmlns:a16="http://schemas.microsoft.com/office/drawing/2014/main" id="{B5400A47-E76B-25B9-66EE-5E319D4A079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99375" y="12588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3" name="AutoShape 259">
            <a:extLst>
              <a:ext uri="{FF2B5EF4-FFF2-40B4-BE49-F238E27FC236}">
                <a16:creationId xmlns:a16="http://schemas.microsoft.com/office/drawing/2014/main" id="{71F7238D-D3DD-54CA-1044-C9D24888A61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15275" y="12588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4" name="AutoShape 260">
            <a:extLst>
              <a:ext uri="{FF2B5EF4-FFF2-40B4-BE49-F238E27FC236}">
                <a16:creationId xmlns:a16="http://schemas.microsoft.com/office/drawing/2014/main" id="{6EA431D5-2BD4-711D-F0C1-6A4BA7FF3FE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131175" y="12588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5" name="AutoShape 261">
            <a:extLst>
              <a:ext uri="{FF2B5EF4-FFF2-40B4-BE49-F238E27FC236}">
                <a16:creationId xmlns:a16="http://schemas.microsoft.com/office/drawing/2014/main" id="{E1E36826-E995-013E-8860-ABAB93DDC2D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48662" y="8985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6" name="AutoShape 262">
            <a:extLst>
              <a:ext uri="{FF2B5EF4-FFF2-40B4-BE49-F238E27FC236}">
                <a16:creationId xmlns:a16="http://schemas.microsoft.com/office/drawing/2014/main" id="{DDCF88DF-4B8D-571F-F0E4-D009E35E2FB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564562" y="8985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7" name="AutoShape 263">
            <a:extLst>
              <a:ext uri="{FF2B5EF4-FFF2-40B4-BE49-F238E27FC236}">
                <a16:creationId xmlns:a16="http://schemas.microsoft.com/office/drawing/2014/main" id="{7C47EE3A-F088-548E-0B64-813358316AA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80462" y="8985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8" name="AutoShape 264">
            <a:extLst>
              <a:ext uri="{FF2B5EF4-FFF2-40B4-BE49-F238E27FC236}">
                <a16:creationId xmlns:a16="http://schemas.microsoft.com/office/drawing/2014/main" id="{2839D5A4-F4FE-B8D9-0E3A-408DC84F945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996362" y="8985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89" name="AutoShape 265">
            <a:extLst>
              <a:ext uri="{FF2B5EF4-FFF2-40B4-BE49-F238E27FC236}">
                <a16:creationId xmlns:a16="http://schemas.microsoft.com/office/drawing/2014/main" id="{40028AE0-937E-4E43-627F-55E9B35A228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48662" y="12588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90" name="AutoShape 266">
            <a:extLst>
              <a:ext uri="{FF2B5EF4-FFF2-40B4-BE49-F238E27FC236}">
                <a16:creationId xmlns:a16="http://schemas.microsoft.com/office/drawing/2014/main" id="{4469A91D-D1DF-4D46-1FAA-45DEB999F85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564562" y="12588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91" name="AutoShape 267">
            <a:extLst>
              <a:ext uri="{FF2B5EF4-FFF2-40B4-BE49-F238E27FC236}">
                <a16:creationId xmlns:a16="http://schemas.microsoft.com/office/drawing/2014/main" id="{EBF3A24E-7058-0B3C-7648-7DEB23E6C56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80462" y="12588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92" name="AutoShape 268">
            <a:extLst>
              <a:ext uri="{FF2B5EF4-FFF2-40B4-BE49-F238E27FC236}">
                <a16:creationId xmlns:a16="http://schemas.microsoft.com/office/drawing/2014/main" id="{45118382-B0E4-C93B-599C-92638C0E530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996362" y="12588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893" name="AutoShape 269">
            <a:extLst>
              <a:ext uri="{FF2B5EF4-FFF2-40B4-BE49-F238E27FC236}">
                <a16:creationId xmlns:a16="http://schemas.microsoft.com/office/drawing/2014/main" id="{F68164F1-8263-7C51-25DA-97DB95BF1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88" y="2492375"/>
            <a:ext cx="1944687" cy="215900"/>
          </a:xfrm>
          <a:prstGeom prst="rightArrow">
            <a:avLst>
              <a:gd name="adj1" fmla="val 41176"/>
              <a:gd name="adj2" fmla="val 97079"/>
            </a:avLst>
          </a:prstGeom>
          <a:gradFill rotWithShape="1">
            <a:gsLst>
              <a:gs pos="0">
                <a:srgbClr val="33CC33">
                  <a:gamma/>
                  <a:shade val="46275"/>
                  <a:invGamma/>
                </a:srgbClr>
              </a:gs>
              <a:gs pos="100000">
                <a:srgbClr val="33CC33"/>
              </a:gs>
            </a:gsLst>
            <a:lin ang="0" scaled="1"/>
          </a:gradFill>
          <a:ln>
            <a:noFill/>
          </a:ln>
          <a:effectLst/>
          <a:scene3d>
            <a:camera prst="legacyObliqueTopLeft"/>
            <a:lightRig rig="legacyFlat3" dir="t"/>
          </a:scene3d>
          <a:sp3d extrusionH="176200" prstMaterial="legacyMatte">
            <a:bevelT w="13500" h="13500" prst="angle"/>
            <a:bevelB w="13500" h="13500" prst="angle"/>
            <a:extrusionClr>
              <a:srgbClr val="33CC33"/>
            </a:extrusionClr>
            <a:contourClr>
              <a:srgbClr val="33CC33"/>
            </a:contourClr>
          </a:sp3d>
          <a:extLst>
            <a:ext uri="{91240B29-F687-4F45-9708-019B960494DF}">
              <a14:hiddenLine xmlns:a14="http://schemas.microsoft.com/office/drawing/2010/main" w="2857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894" name="AutoShape 270">
            <a:extLst>
              <a:ext uri="{FF2B5EF4-FFF2-40B4-BE49-F238E27FC236}">
                <a16:creationId xmlns:a16="http://schemas.microsoft.com/office/drawing/2014/main" id="{CB004837-4B33-DFCA-8068-49FB3821B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88" y="2779713"/>
            <a:ext cx="1944687" cy="215900"/>
          </a:xfrm>
          <a:prstGeom prst="rightArrow">
            <a:avLst>
              <a:gd name="adj1" fmla="val 41176"/>
              <a:gd name="adj2" fmla="val 97079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/>
              </a:gs>
            </a:gsLst>
            <a:lin ang="0" scaled="1"/>
          </a:gradFill>
          <a:ln>
            <a:noFill/>
          </a:ln>
          <a:effectLst/>
          <a:scene3d>
            <a:camera prst="legacyObliqueTopLeft"/>
            <a:lightRig rig="legacyFlat3" dir="t"/>
          </a:scene3d>
          <a:sp3d extrusionH="176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  <a:extLst>
            <a:ext uri="{91240B29-F687-4F45-9708-019B960494DF}">
              <a14:hiddenLine xmlns:a14="http://schemas.microsoft.com/office/drawing/2010/main" w="2857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895" name="AutoShape 271">
            <a:extLst>
              <a:ext uri="{FF2B5EF4-FFF2-40B4-BE49-F238E27FC236}">
                <a16:creationId xmlns:a16="http://schemas.microsoft.com/office/drawing/2014/main" id="{319DAE97-E292-DE46-7C05-2DBE5ACEF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88" y="3068638"/>
            <a:ext cx="1944687" cy="215900"/>
          </a:xfrm>
          <a:prstGeom prst="rightArrow">
            <a:avLst>
              <a:gd name="adj1" fmla="val 41176"/>
              <a:gd name="adj2" fmla="val 97079"/>
            </a:avLst>
          </a:prstGeom>
          <a:gradFill rotWithShape="1">
            <a:gsLst>
              <a:gs pos="0">
                <a:srgbClr val="B2B2B2">
                  <a:gamma/>
                  <a:shade val="46275"/>
                  <a:invGamma/>
                </a:srgbClr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ffectLst/>
          <a:scene3d>
            <a:camera prst="legacyObliqueTopLeft"/>
            <a:lightRig rig="legacyFlat3" dir="t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  <a:contourClr>
              <a:srgbClr val="B2B2B2"/>
            </a:contourClr>
          </a:sp3d>
          <a:extLst>
            <a:ext uri="{91240B29-F687-4F45-9708-019B960494DF}">
              <a14:hiddenLine xmlns:a14="http://schemas.microsoft.com/office/drawing/2010/main" w="2857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896" name="AutoShape 272">
            <a:extLst>
              <a:ext uri="{FF2B5EF4-FFF2-40B4-BE49-F238E27FC236}">
                <a16:creationId xmlns:a16="http://schemas.microsoft.com/office/drawing/2014/main" id="{7404BD98-16D6-C9EB-7604-A06BAEAEF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88" y="3355975"/>
            <a:ext cx="1944687" cy="215900"/>
          </a:xfrm>
          <a:prstGeom prst="rightArrow">
            <a:avLst>
              <a:gd name="adj1" fmla="val 41176"/>
              <a:gd name="adj2" fmla="val 97079"/>
            </a:avLst>
          </a:prstGeom>
          <a:gradFill rotWithShape="1">
            <a:gsLst>
              <a:gs pos="0">
                <a:srgbClr val="FF99FF">
                  <a:gamma/>
                  <a:shade val="46275"/>
                  <a:invGamma/>
                </a:srgbClr>
              </a:gs>
              <a:gs pos="100000">
                <a:srgbClr val="FF99FF"/>
              </a:gs>
            </a:gsLst>
            <a:lin ang="0" scaled="1"/>
          </a:gradFill>
          <a:ln>
            <a:noFill/>
          </a:ln>
          <a:effectLst/>
          <a:scene3d>
            <a:camera prst="legacyObliqueTopLeft"/>
            <a:lightRig rig="legacyFlat3" dir="t"/>
          </a:scene3d>
          <a:sp3d extrusionH="176200" prstMaterial="legacyMatte">
            <a:bevelT w="13500" h="13500" prst="angle"/>
            <a:bevelB w="13500" h="13500" prst="angle"/>
            <a:extrusionClr>
              <a:srgbClr val="FF99FF"/>
            </a:extrusionClr>
            <a:contourClr>
              <a:srgbClr val="FF99FF"/>
            </a:contourClr>
          </a:sp3d>
          <a:extLst>
            <a:ext uri="{91240B29-F687-4F45-9708-019B960494DF}">
              <a14:hiddenLine xmlns:a14="http://schemas.microsoft.com/office/drawing/2010/main" w="2857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897" name="AutoShape 273">
            <a:extLst>
              <a:ext uri="{FF2B5EF4-FFF2-40B4-BE49-F238E27FC236}">
                <a16:creationId xmlns:a16="http://schemas.microsoft.com/office/drawing/2014/main" id="{B8F21E49-B128-E02C-F7B4-C95301D95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88" y="3644900"/>
            <a:ext cx="1944687" cy="215900"/>
          </a:xfrm>
          <a:prstGeom prst="rightArrow">
            <a:avLst>
              <a:gd name="adj1" fmla="val 41176"/>
              <a:gd name="adj2" fmla="val 97079"/>
            </a:avLst>
          </a:prstGeom>
          <a:gradFill rotWithShape="1">
            <a:gsLst>
              <a:gs pos="0">
                <a:srgbClr val="99CCFF">
                  <a:gamma/>
                  <a:shade val="46275"/>
                  <a:invGamma/>
                </a:srgbClr>
              </a:gs>
              <a:gs pos="100000">
                <a:srgbClr val="99CCFF">
                  <a:alpha val="89999"/>
                </a:srgbClr>
              </a:gs>
            </a:gsLst>
            <a:lin ang="0" scaled="1"/>
          </a:gradFill>
          <a:ln>
            <a:noFill/>
          </a:ln>
          <a:effectLst/>
          <a:scene3d>
            <a:camera prst="legacyObliqueTopLeft"/>
            <a:lightRig rig="legacyFlat3" dir="t"/>
          </a:scene3d>
          <a:sp3d extrusionH="1762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91240B29-F687-4F45-9708-019B960494DF}">
              <a14:hiddenLine xmlns:a14="http://schemas.microsoft.com/office/drawing/2010/main" w="2857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898" name="AutoShape 274">
            <a:extLst>
              <a:ext uri="{FF2B5EF4-FFF2-40B4-BE49-F238E27FC236}">
                <a16:creationId xmlns:a16="http://schemas.microsoft.com/office/drawing/2014/main" id="{F8B0BB58-07C2-A481-51B8-DCF110F1861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83475" y="17113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FF6600"/>
            </a:extrusionClr>
            <a:contourClr>
              <a:srgbClr val="FF66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899" name="AutoShape 275">
            <a:extLst>
              <a:ext uri="{FF2B5EF4-FFF2-40B4-BE49-F238E27FC236}">
                <a16:creationId xmlns:a16="http://schemas.microsoft.com/office/drawing/2014/main" id="{CB9F4174-FBE0-E2F3-BCBE-B93DA98BDBA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99375" y="17113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FF6600"/>
            </a:extrusionClr>
            <a:contourClr>
              <a:srgbClr val="FF66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0" name="AutoShape 276">
            <a:extLst>
              <a:ext uri="{FF2B5EF4-FFF2-40B4-BE49-F238E27FC236}">
                <a16:creationId xmlns:a16="http://schemas.microsoft.com/office/drawing/2014/main" id="{9E809F14-EBF7-D455-7ADF-670CF707E40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15275" y="17113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FF6600"/>
            </a:extrusionClr>
            <a:contourClr>
              <a:srgbClr val="FF66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1" name="AutoShape 277">
            <a:extLst>
              <a:ext uri="{FF2B5EF4-FFF2-40B4-BE49-F238E27FC236}">
                <a16:creationId xmlns:a16="http://schemas.microsoft.com/office/drawing/2014/main" id="{ACA357D6-A776-7A06-ACAB-EFB9F1E6374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131175" y="17113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FF6600"/>
            </a:extrusionClr>
            <a:contourClr>
              <a:srgbClr val="FF66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2" name="AutoShape 278">
            <a:extLst>
              <a:ext uri="{FF2B5EF4-FFF2-40B4-BE49-F238E27FC236}">
                <a16:creationId xmlns:a16="http://schemas.microsoft.com/office/drawing/2014/main" id="{41AD3803-68AA-41BD-E6CD-AE35D48F674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83475" y="20716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00CCFF"/>
            </a:extrusionClr>
            <a:contourClr>
              <a:srgbClr val="00CC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3" name="AutoShape 279">
            <a:extLst>
              <a:ext uri="{FF2B5EF4-FFF2-40B4-BE49-F238E27FC236}">
                <a16:creationId xmlns:a16="http://schemas.microsoft.com/office/drawing/2014/main" id="{1E01CB8D-9D1E-E2C4-5AFB-49367BACA15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99375" y="20716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00CCFF"/>
            </a:extrusionClr>
            <a:contourClr>
              <a:srgbClr val="00CC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4" name="AutoShape 280">
            <a:extLst>
              <a:ext uri="{FF2B5EF4-FFF2-40B4-BE49-F238E27FC236}">
                <a16:creationId xmlns:a16="http://schemas.microsoft.com/office/drawing/2014/main" id="{BA4E9909-F93A-9BE6-A3D8-F0E4E1A8500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15275" y="20716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00CCFF"/>
            </a:extrusionClr>
            <a:contourClr>
              <a:srgbClr val="00CC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5" name="AutoShape 281">
            <a:extLst>
              <a:ext uri="{FF2B5EF4-FFF2-40B4-BE49-F238E27FC236}">
                <a16:creationId xmlns:a16="http://schemas.microsoft.com/office/drawing/2014/main" id="{396FD3B5-2305-3A45-DF55-FC4001FA92E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131175" y="20716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00CCFF"/>
            </a:extrusionClr>
            <a:contourClr>
              <a:srgbClr val="00CC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6" name="AutoShape 282">
            <a:extLst>
              <a:ext uri="{FF2B5EF4-FFF2-40B4-BE49-F238E27FC236}">
                <a16:creationId xmlns:a16="http://schemas.microsoft.com/office/drawing/2014/main" id="{4720D77D-9666-8C1A-901C-14CD8412B7E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48662" y="17113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7" name="AutoShape 283">
            <a:extLst>
              <a:ext uri="{FF2B5EF4-FFF2-40B4-BE49-F238E27FC236}">
                <a16:creationId xmlns:a16="http://schemas.microsoft.com/office/drawing/2014/main" id="{287FD7B4-8020-91F4-B99E-42A940208BF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564562" y="17113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8" name="AutoShape 284">
            <a:extLst>
              <a:ext uri="{FF2B5EF4-FFF2-40B4-BE49-F238E27FC236}">
                <a16:creationId xmlns:a16="http://schemas.microsoft.com/office/drawing/2014/main" id="{EC5A3AAE-74A9-DAC5-6865-C6BA22B38A1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80462" y="17113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09" name="AutoShape 285">
            <a:extLst>
              <a:ext uri="{FF2B5EF4-FFF2-40B4-BE49-F238E27FC236}">
                <a16:creationId xmlns:a16="http://schemas.microsoft.com/office/drawing/2014/main" id="{C2A3D804-29F7-8D0C-AF90-5574D92177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996362" y="17113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10" name="AutoShape 286">
            <a:extLst>
              <a:ext uri="{FF2B5EF4-FFF2-40B4-BE49-F238E27FC236}">
                <a16:creationId xmlns:a16="http://schemas.microsoft.com/office/drawing/2014/main" id="{7B4D0283-5E2F-D277-23C0-790C8E9D969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348662" y="20716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0000FF"/>
            </a:extrusionClr>
            <a:contourClr>
              <a:srgbClr val="0000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11" name="AutoShape 287">
            <a:extLst>
              <a:ext uri="{FF2B5EF4-FFF2-40B4-BE49-F238E27FC236}">
                <a16:creationId xmlns:a16="http://schemas.microsoft.com/office/drawing/2014/main" id="{EFBEFC53-54ED-40C7-937E-95D09D817A8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564562" y="20716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0000FF"/>
            </a:extrusionClr>
            <a:contourClr>
              <a:srgbClr val="0000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12" name="AutoShape 288">
            <a:extLst>
              <a:ext uri="{FF2B5EF4-FFF2-40B4-BE49-F238E27FC236}">
                <a16:creationId xmlns:a16="http://schemas.microsoft.com/office/drawing/2014/main" id="{8ECDE0FF-22E8-E1EF-D485-9F60521ED66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80462" y="20716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0000FF"/>
            </a:extrusionClr>
            <a:contourClr>
              <a:srgbClr val="0000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13" name="AutoShape 289">
            <a:extLst>
              <a:ext uri="{FF2B5EF4-FFF2-40B4-BE49-F238E27FC236}">
                <a16:creationId xmlns:a16="http://schemas.microsoft.com/office/drawing/2014/main" id="{0797DD8E-84B5-E58F-D8D1-0BF866F9B3A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996362" y="20716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176200" prstMaterial="legacyMatte">
            <a:bevelT w="13500" h="13500" prst="angle"/>
            <a:bevelB w="13500" h="13500" prst="angle"/>
            <a:extrusionClr>
              <a:srgbClr val="0000FF"/>
            </a:extrusionClr>
            <a:contourClr>
              <a:srgbClr val="0000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14" name="Line 290">
            <a:extLst>
              <a:ext uri="{FF2B5EF4-FFF2-40B4-BE49-F238E27FC236}">
                <a16:creationId xmlns:a16="http://schemas.microsoft.com/office/drawing/2014/main" id="{303CBA7E-8382-B548-FC39-836CE2D750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8188" y="5157788"/>
            <a:ext cx="1728787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15" name="Line 291">
            <a:extLst>
              <a:ext uri="{FF2B5EF4-FFF2-40B4-BE49-F238E27FC236}">
                <a16:creationId xmlns:a16="http://schemas.microsoft.com/office/drawing/2014/main" id="{52D10C69-271F-CF06-0A3A-437C7E03B35E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8188" y="5445125"/>
            <a:ext cx="1728787" cy="0"/>
          </a:xfrm>
          <a:prstGeom prst="line">
            <a:avLst/>
          </a:prstGeom>
          <a:noFill/>
          <a:ln w="57150">
            <a:solidFill>
              <a:srgbClr val="80808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16" name="Line 292">
            <a:extLst>
              <a:ext uri="{FF2B5EF4-FFF2-40B4-BE49-F238E27FC236}">
                <a16:creationId xmlns:a16="http://schemas.microsoft.com/office/drawing/2014/main" id="{564797AA-6A62-347E-AC48-6A2A78E28B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8188" y="5734050"/>
            <a:ext cx="1728787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17" name="Line 293">
            <a:extLst>
              <a:ext uri="{FF2B5EF4-FFF2-40B4-BE49-F238E27FC236}">
                <a16:creationId xmlns:a16="http://schemas.microsoft.com/office/drawing/2014/main" id="{02624EDF-7C95-850D-7256-3D92049809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8188" y="6021388"/>
            <a:ext cx="1728787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18" name="Line 294">
            <a:extLst>
              <a:ext uri="{FF2B5EF4-FFF2-40B4-BE49-F238E27FC236}">
                <a16:creationId xmlns:a16="http://schemas.microsoft.com/office/drawing/2014/main" id="{A5A4F228-30A8-D486-A8BE-19B34C8D21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8188" y="6310313"/>
            <a:ext cx="1728787" cy="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19" name="Line 295">
            <a:extLst>
              <a:ext uri="{FF2B5EF4-FFF2-40B4-BE49-F238E27FC236}">
                <a16:creationId xmlns:a16="http://schemas.microsoft.com/office/drawing/2014/main" id="{7961D2F9-8A66-9981-BEC4-971A36CD848D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5157788"/>
            <a:ext cx="1728787" cy="1587"/>
          </a:xfrm>
          <a:prstGeom prst="line">
            <a:avLst/>
          </a:prstGeom>
          <a:noFill/>
          <a:ln w="38100" cap="rnd">
            <a:solidFill>
              <a:srgbClr val="FF6600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20" name="Line 296">
            <a:extLst>
              <a:ext uri="{FF2B5EF4-FFF2-40B4-BE49-F238E27FC236}">
                <a16:creationId xmlns:a16="http://schemas.microsoft.com/office/drawing/2014/main" id="{8AF0C4A6-D424-91EC-D955-30A1DAB14B5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5445125"/>
            <a:ext cx="1728787" cy="0"/>
          </a:xfrm>
          <a:prstGeom prst="line">
            <a:avLst/>
          </a:prstGeom>
          <a:noFill/>
          <a:ln w="38100" cap="rnd">
            <a:solidFill>
              <a:srgbClr val="808080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21" name="Line 297">
            <a:extLst>
              <a:ext uri="{FF2B5EF4-FFF2-40B4-BE49-F238E27FC236}">
                <a16:creationId xmlns:a16="http://schemas.microsoft.com/office/drawing/2014/main" id="{12F9A639-F594-86DE-7DFB-164BD795A96E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5734050"/>
            <a:ext cx="1728787" cy="0"/>
          </a:xfrm>
          <a:prstGeom prst="line">
            <a:avLst/>
          </a:prstGeom>
          <a:noFill/>
          <a:ln w="38100" cap="rnd">
            <a:solidFill>
              <a:srgbClr val="3366FF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22" name="Line 298">
            <a:extLst>
              <a:ext uri="{FF2B5EF4-FFF2-40B4-BE49-F238E27FC236}">
                <a16:creationId xmlns:a16="http://schemas.microsoft.com/office/drawing/2014/main" id="{ECE668D1-99C1-7C7F-C621-0FC74A00CD75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6021388"/>
            <a:ext cx="1728787" cy="0"/>
          </a:xfrm>
          <a:prstGeom prst="line">
            <a:avLst/>
          </a:prstGeom>
          <a:noFill/>
          <a:ln w="38100" cap="rnd">
            <a:solidFill>
              <a:srgbClr val="339966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23" name="Line 299">
            <a:extLst>
              <a:ext uri="{FF2B5EF4-FFF2-40B4-BE49-F238E27FC236}">
                <a16:creationId xmlns:a16="http://schemas.microsoft.com/office/drawing/2014/main" id="{3EF94F05-31F9-A7C9-409E-952B7A4B5372}"/>
              </a:ext>
            </a:extLst>
          </p:cNvPr>
          <p:cNvSpPr>
            <a:spLocks noChangeShapeType="1"/>
          </p:cNvSpPr>
          <p:nvPr/>
        </p:nvSpPr>
        <p:spPr bwMode="auto">
          <a:xfrm>
            <a:off x="7761288" y="6310313"/>
            <a:ext cx="1728787" cy="0"/>
          </a:xfrm>
          <a:prstGeom prst="line">
            <a:avLst/>
          </a:prstGeom>
          <a:noFill/>
          <a:ln w="38100" cap="rnd">
            <a:solidFill>
              <a:srgbClr val="FF00FF"/>
            </a:solidFill>
            <a:prstDash val="sysDot"/>
            <a:round/>
            <a:headEnd type="oval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924" name="AutoShape 300">
            <a:extLst>
              <a:ext uri="{FF2B5EF4-FFF2-40B4-BE49-F238E27FC236}">
                <a16:creationId xmlns:a16="http://schemas.microsoft.com/office/drawing/2014/main" id="{0123A703-0F83-1F37-C9FA-8A8FF38A2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5013325"/>
            <a:ext cx="1584325" cy="576263"/>
          </a:xfrm>
          <a:prstGeom prst="homePlate">
            <a:avLst>
              <a:gd name="adj" fmla="val 32381"/>
            </a:avLst>
          </a:prstGeom>
          <a:gradFill rotWithShape="1">
            <a:gsLst>
              <a:gs pos="0">
                <a:srgbClr val="6699FF"/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6699FF"/>
            </a:extrusionClr>
            <a:contourClr>
              <a:srgbClr val="6699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25" name="AutoShape 301">
            <a:extLst>
              <a:ext uri="{FF2B5EF4-FFF2-40B4-BE49-F238E27FC236}">
                <a16:creationId xmlns:a16="http://schemas.microsoft.com/office/drawing/2014/main" id="{4BBCEBFB-20FE-B0D2-829C-2381600A2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4292600"/>
            <a:ext cx="1584325" cy="576263"/>
          </a:xfrm>
          <a:prstGeom prst="homePlate">
            <a:avLst>
              <a:gd name="adj" fmla="val 32381"/>
            </a:avLst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FF00"/>
            </a:extrusionClr>
            <a:contourClr>
              <a:srgbClr val="00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26" name="AutoShape 302">
            <a:extLst>
              <a:ext uri="{FF2B5EF4-FFF2-40B4-BE49-F238E27FC236}">
                <a16:creationId xmlns:a16="http://schemas.microsoft.com/office/drawing/2014/main" id="{BD70016F-98DC-1ABE-CB50-55DB45628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5732463"/>
            <a:ext cx="1584325" cy="576262"/>
          </a:xfrm>
          <a:prstGeom prst="homePlate">
            <a:avLst>
              <a:gd name="adj" fmla="val 32381"/>
            </a:avLst>
          </a:prstGeom>
          <a:gradFill rotWithShape="1">
            <a:gsLst>
              <a:gs pos="0">
                <a:srgbClr val="FF9933"/>
              </a:gs>
              <a:gs pos="100000">
                <a:srgbClr val="FF9933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FF9933"/>
            </a:extrusionClr>
            <a:contourClr>
              <a:srgbClr val="FF993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27" name="AutoShape 303">
            <a:extLst>
              <a:ext uri="{FF2B5EF4-FFF2-40B4-BE49-F238E27FC236}">
                <a16:creationId xmlns:a16="http://schemas.microsoft.com/office/drawing/2014/main" id="{8817CC71-EB04-1851-2467-2EB56EBF9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6825" y="4149725"/>
            <a:ext cx="576263" cy="863600"/>
          </a:xfrm>
          <a:custGeom>
            <a:avLst/>
            <a:gdLst>
              <a:gd name="G0" fmla="+- 9373 0 0"/>
              <a:gd name="G1" fmla="+- 2140 0 0"/>
              <a:gd name="G2" fmla="+- 21600 0 2140"/>
              <a:gd name="G3" fmla="+- 10800 0 2140"/>
              <a:gd name="G4" fmla="+- 21600 0 9373"/>
              <a:gd name="G5" fmla="*/ G4 G3 10800"/>
              <a:gd name="G6" fmla="+- 21600 0 G5"/>
              <a:gd name="T0" fmla="*/ 9373 w 21600"/>
              <a:gd name="T1" fmla="*/ 0 h 21600"/>
              <a:gd name="T2" fmla="*/ 0 w 21600"/>
              <a:gd name="T3" fmla="*/ 10800 h 21600"/>
              <a:gd name="T4" fmla="*/ 937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9373" y="0"/>
                </a:moveTo>
                <a:lnTo>
                  <a:pt x="9373" y="2140"/>
                </a:lnTo>
                <a:lnTo>
                  <a:pt x="3375" y="2140"/>
                </a:lnTo>
                <a:lnTo>
                  <a:pt x="3375" y="19460"/>
                </a:lnTo>
                <a:lnTo>
                  <a:pt x="9373" y="19460"/>
                </a:lnTo>
                <a:lnTo>
                  <a:pt x="937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140"/>
                </a:moveTo>
                <a:lnTo>
                  <a:pt x="1350" y="19460"/>
                </a:lnTo>
                <a:lnTo>
                  <a:pt x="2700" y="19460"/>
                </a:lnTo>
                <a:lnTo>
                  <a:pt x="2700" y="2140"/>
                </a:lnTo>
                <a:close/>
              </a:path>
              <a:path w="21600" h="21600">
                <a:moveTo>
                  <a:pt x="0" y="2140"/>
                </a:moveTo>
                <a:lnTo>
                  <a:pt x="0" y="19460"/>
                </a:lnTo>
                <a:lnTo>
                  <a:pt x="675" y="19460"/>
                </a:lnTo>
                <a:lnTo>
                  <a:pt x="675" y="2140"/>
                </a:lnTo>
                <a:close/>
              </a:path>
            </a:pathLst>
          </a:custGeom>
          <a:gradFill rotWithShape="1">
            <a:gsLst>
              <a:gs pos="0">
                <a:srgbClr val="FF0066"/>
              </a:gs>
              <a:gs pos="50000">
                <a:srgbClr val="FF99FF"/>
              </a:gs>
              <a:gs pos="100000">
                <a:srgbClr val="FF006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28" name="AutoShape 304">
            <a:extLst>
              <a:ext uri="{FF2B5EF4-FFF2-40B4-BE49-F238E27FC236}">
                <a16:creationId xmlns:a16="http://schemas.microsoft.com/office/drawing/2014/main" id="{7ACE8B9E-4A65-2893-F5AF-060BA7BE3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4525" y="4149725"/>
            <a:ext cx="576263" cy="863600"/>
          </a:xfrm>
          <a:custGeom>
            <a:avLst/>
            <a:gdLst>
              <a:gd name="G0" fmla="+- 9373 0 0"/>
              <a:gd name="G1" fmla="+- 2140 0 0"/>
              <a:gd name="G2" fmla="+- 21600 0 2140"/>
              <a:gd name="G3" fmla="+- 10800 0 2140"/>
              <a:gd name="G4" fmla="+- 21600 0 9373"/>
              <a:gd name="G5" fmla="*/ G4 G3 10800"/>
              <a:gd name="G6" fmla="+- 21600 0 G5"/>
              <a:gd name="T0" fmla="*/ 9373 w 21600"/>
              <a:gd name="T1" fmla="*/ 0 h 21600"/>
              <a:gd name="T2" fmla="*/ 0 w 21600"/>
              <a:gd name="T3" fmla="*/ 10800 h 21600"/>
              <a:gd name="T4" fmla="*/ 937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9373" y="0"/>
                </a:moveTo>
                <a:lnTo>
                  <a:pt x="9373" y="2140"/>
                </a:lnTo>
                <a:lnTo>
                  <a:pt x="3375" y="2140"/>
                </a:lnTo>
                <a:lnTo>
                  <a:pt x="3375" y="19460"/>
                </a:lnTo>
                <a:lnTo>
                  <a:pt x="9373" y="19460"/>
                </a:lnTo>
                <a:lnTo>
                  <a:pt x="937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140"/>
                </a:moveTo>
                <a:lnTo>
                  <a:pt x="1350" y="19460"/>
                </a:lnTo>
                <a:lnTo>
                  <a:pt x="2700" y="19460"/>
                </a:lnTo>
                <a:lnTo>
                  <a:pt x="2700" y="2140"/>
                </a:lnTo>
                <a:close/>
              </a:path>
              <a:path w="21600" h="21600">
                <a:moveTo>
                  <a:pt x="0" y="2140"/>
                </a:moveTo>
                <a:lnTo>
                  <a:pt x="0" y="19460"/>
                </a:lnTo>
                <a:lnTo>
                  <a:pt x="675" y="19460"/>
                </a:lnTo>
                <a:lnTo>
                  <a:pt x="675" y="2140"/>
                </a:lnTo>
                <a:close/>
              </a:path>
            </a:pathLst>
          </a:custGeom>
          <a:gradFill rotWithShape="1">
            <a:gsLst>
              <a:gs pos="0">
                <a:srgbClr val="33CC33"/>
              </a:gs>
              <a:gs pos="50000">
                <a:srgbClr val="99FF66"/>
              </a:gs>
              <a:gs pos="100000">
                <a:srgbClr val="33CC3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29" name="AutoShape 305">
            <a:extLst>
              <a:ext uri="{FF2B5EF4-FFF2-40B4-BE49-F238E27FC236}">
                <a16:creationId xmlns:a16="http://schemas.microsoft.com/office/drawing/2014/main" id="{C7E52FBD-E7A7-B5B9-EC3E-25A7CF31E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3813" y="4149725"/>
            <a:ext cx="576262" cy="863600"/>
          </a:xfrm>
          <a:custGeom>
            <a:avLst/>
            <a:gdLst>
              <a:gd name="G0" fmla="+- 9373 0 0"/>
              <a:gd name="G1" fmla="+- 2140 0 0"/>
              <a:gd name="G2" fmla="+- 21600 0 2140"/>
              <a:gd name="G3" fmla="+- 10800 0 2140"/>
              <a:gd name="G4" fmla="+- 21600 0 9373"/>
              <a:gd name="G5" fmla="*/ G4 G3 10800"/>
              <a:gd name="G6" fmla="+- 21600 0 G5"/>
              <a:gd name="T0" fmla="*/ 9373 w 21600"/>
              <a:gd name="T1" fmla="*/ 0 h 21600"/>
              <a:gd name="T2" fmla="*/ 0 w 21600"/>
              <a:gd name="T3" fmla="*/ 10800 h 21600"/>
              <a:gd name="T4" fmla="*/ 9373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9373" y="0"/>
                </a:moveTo>
                <a:lnTo>
                  <a:pt x="9373" y="2140"/>
                </a:lnTo>
                <a:lnTo>
                  <a:pt x="3375" y="2140"/>
                </a:lnTo>
                <a:lnTo>
                  <a:pt x="3375" y="19460"/>
                </a:lnTo>
                <a:lnTo>
                  <a:pt x="9373" y="19460"/>
                </a:lnTo>
                <a:lnTo>
                  <a:pt x="9373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140"/>
                </a:moveTo>
                <a:lnTo>
                  <a:pt x="1350" y="19460"/>
                </a:lnTo>
                <a:lnTo>
                  <a:pt x="2700" y="19460"/>
                </a:lnTo>
                <a:lnTo>
                  <a:pt x="2700" y="2140"/>
                </a:lnTo>
                <a:close/>
              </a:path>
              <a:path w="21600" h="21600">
                <a:moveTo>
                  <a:pt x="0" y="2140"/>
                </a:moveTo>
                <a:lnTo>
                  <a:pt x="0" y="19460"/>
                </a:lnTo>
                <a:lnTo>
                  <a:pt x="675" y="19460"/>
                </a:lnTo>
                <a:lnTo>
                  <a:pt x="675" y="2140"/>
                </a:lnTo>
                <a:close/>
              </a:path>
            </a:pathLst>
          </a:custGeom>
          <a:gradFill rotWithShape="1">
            <a:gsLst>
              <a:gs pos="0">
                <a:srgbClr val="FF9900"/>
              </a:gs>
              <a:gs pos="50000">
                <a:srgbClr val="FFCC00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30" name="AutoShape 306">
            <a:extLst>
              <a:ext uri="{FF2B5EF4-FFF2-40B4-BE49-F238E27FC236}">
                <a16:creationId xmlns:a16="http://schemas.microsoft.com/office/drawing/2014/main" id="{12B83067-6756-6D44-9F92-130F3EC73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6600" y="3213100"/>
            <a:ext cx="1584325" cy="576263"/>
          </a:xfrm>
          <a:prstGeom prst="homePlate">
            <a:avLst>
              <a:gd name="adj" fmla="val 32381"/>
            </a:avLst>
          </a:prstGeom>
          <a:gradFill rotWithShape="1">
            <a:gsLst>
              <a:gs pos="0">
                <a:srgbClr val="B2B2B2">
                  <a:gamma/>
                  <a:tint val="44314"/>
                  <a:invGamma/>
                </a:srgbClr>
              </a:gs>
              <a:gs pos="100000">
                <a:srgbClr val="B2B2B2"/>
              </a:gs>
            </a:gsLst>
            <a:lin ang="5400000" scaled="1"/>
          </a:gra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31" name="AutoShape 307">
            <a:extLst>
              <a:ext uri="{FF2B5EF4-FFF2-40B4-BE49-F238E27FC236}">
                <a16:creationId xmlns:a16="http://schemas.microsoft.com/office/drawing/2014/main" id="{23338EF9-F74E-F96C-A93D-2F5A7CDB1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6600" y="3933825"/>
            <a:ext cx="1584325" cy="936625"/>
          </a:xfrm>
          <a:prstGeom prst="homePlate">
            <a:avLst>
              <a:gd name="adj" fmla="val 19922"/>
            </a:avLst>
          </a:prstGeom>
          <a:gradFill rotWithShape="1">
            <a:gsLst>
              <a:gs pos="0">
                <a:srgbClr val="B2B2B2">
                  <a:gamma/>
                  <a:tint val="44314"/>
                  <a:invGamma/>
                </a:srgbClr>
              </a:gs>
              <a:gs pos="100000">
                <a:srgbClr val="B2B2B2"/>
              </a:gs>
            </a:gsLst>
            <a:lin ang="5400000" scaled="1"/>
          </a:gradFill>
          <a:ln w="381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32" name="AutoShape 308">
            <a:extLst>
              <a:ext uri="{FF2B5EF4-FFF2-40B4-BE49-F238E27FC236}">
                <a16:creationId xmlns:a16="http://schemas.microsoft.com/office/drawing/2014/main" id="{B20D6D9E-F0EF-722D-521E-2D04B5B50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6600" y="2781300"/>
            <a:ext cx="1584325" cy="360363"/>
          </a:xfrm>
          <a:prstGeom prst="homePlate">
            <a:avLst>
              <a:gd name="adj" fmla="val 51781"/>
            </a:avLst>
          </a:prstGeom>
          <a:gradFill rotWithShape="1">
            <a:gsLst>
              <a:gs pos="0">
                <a:srgbClr val="B2B2B2">
                  <a:gamma/>
                  <a:tint val="44314"/>
                  <a:invGamma/>
                </a:srgbClr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ffectLst>
            <a:outerShdw dist="45791" dir="3378596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33" name="AutoShape 309">
            <a:extLst>
              <a:ext uri="{FF2B5EF4-FFF2-40B4-BE49-F238E27FC236}">
                <a16:creationId xmlns:a16="http://schemas.microsoft.com/office/drawing/2014/main" id="{C5972957-523F-9B68-247E-D5D6AB1A7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9263" y="1268413"/>
            <a:ext cx="1871662" cy="3587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chemeClr val="bg1"/>
            </a:extrusionClr>
            <a:contourClr>
              <a:schemeClr val="bg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34" name="AutoShape 310">
            <a:extLst>
              <a:ext uri="{FF2B5EF4-FFF2-40B4-BE49-F238E27FC236}">
                <a16:creationId xmlns:a16="http://schemas.microsoft.com/office/drawing/2014/main" id="{17D8213A-76AF-9572-48B3-BAF211956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9263" y="1771650"/>
            <a:ext cx="1871662" cy="358775"/>
          </a:xfrm>
          <a:prstGeom prst="roundRect">
            <a:avLst>
              <a:gd name="adj" fmla="val 50000"/>
            </a:avLst>
          </a:prstGeom>
          <a:solidFill>
            <a:srgbClr val="FFCC99"/>
          </a:solidFill>
          <a:ln w="2857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FFCC99"/>
            </a:extrusionClr>
            <a:contourClr>
              <a:srgbClr val="FFCC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35" name="AutoShape 311">
            <a:extLst>
              <a:ext uri="{FF2B5EF4-FFF2-40B4-BE49-F238E27FC236}">
                <a16:creationId xmlns:a16="http://schemas.microsoft.com/office/drawing/2014/main" id="{914604D5-4EC6-2CF7-093E-6E04FAAD4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9263" y="2274888"/>
            <a:ext cx="1871662" cy="358775"/>
          </a:xfrm>
          <a:prstGeom prst="roundRect">
            <a:avLst>
              <a:gd name="adj" fmla="val 50000"/>
            </a:avLst>
          </a:prstGeom>
          <a:solidFill>
            <a:srgbClr val="FFCC00"/>
          </a:solidFill>
          <a:ln w="2857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FFCC00"/>
            </a:extrusionClr>
            <a:contourClr>
              <a:srgbClr val="FFCC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36" name="AutoShape 312">
            <a:extLst>
              <a:ext uri="{FF2B5EF4-FFF2-40B4-BE49-F238E27FC236}">
                <a16:creationId xmlns:a16="http://schemas.microsoft.com/office/drawing/2014/main" id="{5F4F9E6C-41DB-9024-6D0A-016CF7E81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5589588"/>
            <a:ext cx="790575" cy="792162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37" name="AutoShape 313">
            <a:extLst>
              <a:ext uri="{FF2B5EF4-FFF2-40B4-BE49-F238E27FC236}">
                <a16:creationId xmlns:a16="http://schemas.microsoft.com/office/drawing/2014/main" id="{7617A922-29E4-06D1-F895-588CD1382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4797425"/>
            <a:ext cx="790575" cy="792163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rgbClr val="FFCC00"/>
              </a:gs>
              <a:gs pos="100000">
                <a:srgbClr val="FF993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38" name="AutoShape 314">
            <a:extLst>
              <a:ext uri="{FF2B5EF4-FFF2-40B4-BE49-F238E27FC236}">
                <a16:creationId xmlns:a16="http://schemas.microsoft.com/office/drawing/2014/main" id="{DD54AF58-D306-6903-AC01-FAF7D7D86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4005263"/>
            <a:ext cx="790575" cy="792162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rgbClr val="99FF66"/>
              </a:gs>
              <a:gs pos="100000">
                <a:srgbClr val="33CC3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939" name="AutoShape 315">
            <a:extLst>
              <a:ext uri="{FF2B5EF4-FFF2-40B4-BE49-F238E27FC236}">
                <a16:creationId xmlns:a16="http://schemas.microsoft.com/office/drawing/2014/main" id="{193F5F36-F955-141A-596F-E7FF75CF7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3429000"/>
            <a:ext cx="936625" cy="788988"/>
          </a:xfrm>
          <a:prstGeom prst="rightArrow">
            <a:avLst>
              <a:gd name="adj1" fmla="val 80713"/>
              <a:gd name="adj2" fmla="val 41505"/>
            </a:avLst>
          </a:prstGeom>
          <a:solidFill>
            <a:srgbClr val="00CCFF"/>
          </a:solidFill>
          <a:ln w="28575">
            <a:miter lim="800000"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6699FF"/>
            </a:extrusionClr>
            <a:contourClr>
              <a:srgbClr val="00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6940" name="AutoShape 316">
            <a:extLst>
              <a:ext uri="{FF2B5EF4-FFF2-40B4-BE49-F238E27FC236}">
                <a16:creationId xmlns:a16="http://schemas.microsoft.com/office/drawing/2014/main" id="{3DC7CA98-6F1C-ADB1-8FDC-E803AB07C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0475" y="3429000"/>
            <a:ext cx="936625" cy="788988"/>
          </a:xfrm>
          <a:prstGeom prst="rightArrow">
            <a:avLst>
              <a:gd name="adj1" fmla="val 80713"/>
              <a:gd name="adj2" fmla="val 41505"/>
            </a:avLst>
          </a:prstGeom>
          <a:solidFill>
            <a:srgbClr val="99FF66"/>
          </a:solidFill>
          <a:ln w="28575">
            <a:miter lim="800000"/>
            <a:headEnd/>
            <a:tailEnd/>
          </a:ln>
          <a:effectLst/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A7BF658A-7FCE-6F2A-7959-2CB19ADD65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年間スケジュール２</a:t>
            </a:r>
          </a:p>
        </p:txBody>
      </p:sp>
      <p:graphicFrame>
        <p:nvGraphicFramePr>
          <p:cNvPr id="16532" name="Group 148">
            <a:extLst>
              <a:ext uri="{FF2B5EF4-FFF2-40B4-BE49-F238E27FC236}">
                <a16:creationId xmlns:a16="http://schemas.microsoft.com/office/drawing/2014/main" id="{F438F272-146D-C142-50D8-1104D28090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5925" y="836613"/>
          <a:ext cx="9074150" cy="5467350"/>
        </p:xfrm>
        <a:graphic>
          <a:graphicData uri="http://schemas.openxmlformats.org/drawingml/2006/table">
            <a:tbl>
              <a:tblPr/>
              <a:tblGrid>
                <a:gridCol w="1873250">
                  <a:extLst>
                    <a:ext uri="{9D8B030D-6E8A-4147-A177-3AD203B41FA5}">
                      <a16:colId xmlns:a16="http://schemas.microsoft.com/office/drawing/2014/main" val="3347252897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68074027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10423868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21267929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992867688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19635293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858166608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763612595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079120146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999974552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266805897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038882206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898529941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CC33"/>
                        </a:gs>
                        <a:gs pos="10000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82998581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FF99"/>
                        </a:gs>
                        <a:gs pos="100000">
                          <a:srgbClr val="99FF99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091225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FF99"/>
                        </a:gs>
                        <a:gs pos="100000">
                          <a:srgbClr val="99FF99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116993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FF99"/>
                        </a:gs>
                        <a:gs pos="100000">
                          <a:srgbClr val="99FF99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206315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④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FF99"/>
                        </a:gs>
                        <a:gs pos="100000">
                          <a:srgbClr val="99FF99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518306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⑤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FF99"/>
                        </a:gs>
                        <a:gs pos="100000">
                          <a:srgbClr val="99FF99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770733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⑥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FF99"/>
                        </a:gs>
                        <a:gs pos="100000">
                          <a:srgbClr val="99FF99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55594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⑦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計画予定７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FF99"/>
                        </a:gs>
                        <a:gs pos="100000">
                          <a:srgbClr val="99FF99">
                            <a:gamma/>
                            <a:tint val="44314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764072"/>
                  </a:ext>
                </a:extLst>
              </a:tr>
            </a:tbl>
          </a:graphicData>
        </a:graphic>
      </p:graphicFrame>
      <p:sp>
        <p:nvSpPr>
          <p:cNvPr id="16517" name="AutoShape 133">
            <a:extLst>
              <a:ext uri="{FF2B5EF4-FFF2-40B4-BE49-F238E27FC236}">
                <a16:creationId xmlns:a16="http://schemas.microsoft.com/office/drawing/2014/main" id="{3D514353-C759-32B5-90B5-24ECB81D0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1773238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008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518" name="AutoShape 134">
            <a:extLst>
              <a:ext uri="{FF2B5EF4-FFF2-40B4-BE49-F238E27FC236}">
                <a16:creationId xmlns:a16="http://schemas.microsoft.com/office/drawing/2014/main" id="{80641378-3FC9-6BD3-6350-E9777DD47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2492375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008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519" name="AutoShape 135">
            <a:extLst>
              <a:ext uri="{FF2B5EF4-FFF2-40B4-BE49-F238E27FC236}">
                <a16:creationId xmlns:a16="http://schemas.microsoft.com/office/drawing/2014/main" id="{0136E207-669F-6965-AE3D-83164A2D8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3263900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008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520" name="AutoShape 136">
            <a:extLst>
              <a:ext uri="{FF2B5EF4-FFF2-40B4-BE49-F238E27FC236}">
                <a16:creationId xmlns:a16="http://schemas.microsoft.com/office/drawing/2014/main" id="{16FDDCF6-33F3-87E8-22F8-6FED49D3A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4005263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008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522" name="AutoShape 138">
            <a:extLst>
              <a:ext uri="{FF2B5EF4-FFF2-40B4-BE49-F238E27FC236}">
                <a16:creationId xmlns:a16="http://schemas.microsoft.com/office/drawing/2014/main" id="{146DBC37-3DA0-1CCF-7F5A-0FCADA3AD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4724400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008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523" name="AutoShape 139">
            <a:extLst>
              <a:ext uri="{FF2B5EF4-FFF2-40B4-BE49-F238E27FC236}">
                <a16:creationId xmlns:a16="http://schemas.microsoft.com/office/drawing/2014/main" id="{BC46566A-2A31-E218-87A5-2BEF40832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5537200"/>
            <a:ext cx="574675" cy="215900"/>
          </a:xfrm>
          <a:prstGeom prst="downArrow">
            <a:avLst>
              <a:gd name="adj1" fmla="val 50000"/>
              <a:gd name="adj2" fmla="val 51472"/>
            </a:avLst>
          </a:prstGeom>
          <a:solidFill>
            <a:srgbClr val="008000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524" name="Line 140">
            <a:extLst>
              <a:ext uri="{FF2B5EF4-FFF2-40B4-BE49-F238E27FC236}">
                <a16:creationId xmlns:a16="http://schemas.microsoft.com/office/drawing/2014/main" id="{A3CC83E2-B832-CF37-AB83-E2E943ED9FD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9175" y="1484313"/>
            <a:ext cx="122396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25" name="Line 141">
            <a:extLst>
              <a:ext uri="{FF2B5EF4-FFF2-40B4-BE49-F238E27FC236}">
                <a16:creationId xmlns:a16="http://schemas.microsoft.com/office/drawing/2014/main" id="{E4E798A9-C882-206D-55A5-E1219DD3034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3138" y="2205038"/>
            <a:ext cx="576262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26" name="Line 142">
            <a:extLst>
              <a:ext uri="{FF2B5EF4-FFF2-40B4-BE49-F238E27FC236}">
                <a16:creationId xmlns:a16="http://schemas.microsoft.com/office/drawing/2014/main" id="{B84FC827-0C0B-6246-9DF9-44FB7F344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89400" y="2997200"/>
            <a:ext cx="122396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27" name="Line 143">
            <a:extLst>
              <a:ext uri="{FF2B5EF4-FFF2-40B4-BE49-F238E27FC236}">
                <a16:creationId xmlns:a16="http://schemas.microsoft.com/office/drawing/2014/main" id="{ACC828B9-20BC-1438-0B39-7D44C2E342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3363" y="3716338"/>
            <a:ext cx="576262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28" name="Line 144">
            <a:extLst>
              <a:ext uri="{FF2B5EF4-FFF2-40B4-BE49-F238E27FC236}">
                <a16:creationId xmlns:a16="http://schemas.microsoft.com/office/drawing/2014/main" id="{FD2A2708-B457-1641-E17A-5F9203CF5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25" y="4437063"/>
            <a:ext cx="18002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29" name="Line 145">
            <a:extLst>
              <a:ext uri="{FF2B5EF4-FFF2-40B4-BE49-F238E27FC236}">
                <a16:creationId xmlns:a16="http://schemas.microsoft.com/office/drawing/2014/main" id="{A74048B8-DE47-1952-6E76-7ED3C2DED15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89850" y="5157788"/>
            <a:ext cx="576263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530" name="Line 146">
            <a:extLst>
              <a:ext uri="{FF2B5EF4-FFF2-40B4-BE49-F238E27FC236}">
                <a16:creationId xmlns:a16="http://schemas.microsoft.com/office/drawing/2014/main" id="{4A19CE9D-555E-65A8-0C0D-11E7CC0FC96D}"/>
              </a:ext>
            </a:extLst>
          </p:cNvPr>
          <p:cNvSpPr>
            <a:spLocks noChangeShapeType="1"/>
          </p:cNvSpPr>
          <p:nvPr/>
        </p:nvSpPr>
        <p:spPr bwMode="auto">
          <a:xfrm>
            <a:off x="8266113" y="5949950"/>
            <a:ext cx="57467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1D6E9D7-E53B-B5AE-A0CA-5212FFA2CF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半年スケジュール１</a:t>
            </a:r>
          </a:p>
        </p:txBody>
      </p:sp>
      <p:graphicFrame>
        <p:nvGraphicFramePr>
          <p:cNvPr id="17806" name="Group 398">
            <a:extLst>
              <a:ext uri="{FF2B5EF4-FFF2-40B4-BE49-F238E27FC236}">
                <a16:creationId xmlns:a16="http://schemas.microsoft.com/office/drawing/2014/main" id="{B4FC627A-3A72-710F-C8DE-093BE4B0A8C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5925" y="836613"/>
          <a:ext cx="9067800" cy="5467350"/>
        </p:xfrm>
        <a:graphic>
          <a:graphicData uri="http://schemas.openxmlformats.org/drawingml/2006/table">
            <a:tbl>
              <a:tblPr/>
              <a:tblGrid>
                <a:gridCol w="1152525">
                  <a:extLst>
                    <a:ext uri="{9D8B030D-6E8A-4147-A177-3AD203B41FA5}">
                      <a16:colId xmlns:a16="http://schemas.microsoft.com/office/drawing/2014/main" val="522385686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59226457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2108976115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3011681071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4221168692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1564979826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2430803608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1895622042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3696596741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2115202285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1304686679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611953292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3387713869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476876344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4046683604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2433023441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1911133328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2439311514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4158510495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059997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080574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567869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13077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④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457798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⑤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927215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⑥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613246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⑦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計画予定７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956053"/>
                  </a:ext>
                </a:extLst>
              </a:tr>
            </a:tbl>
          </a:graphicData>
        </a:graphic>
      </p:graphicFrame>
      <p:sp>
        <p:nvSpPr>
          <p:cNvPr id="17807" name="Line 399">
            <a:extLst>
              <a:ext uri="{FF2B5EF4-FFF2-40B4-BE49-F238E27FC236}">
                <a16:creationId xmlns:a16="http://schemas.microsoft.com/office/drawing/2014/main" id="{CF64362B-14DE-B8A3-BB5C-46DDD3381B9D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1484313"/>
            <a:ext cx="122555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808" name="Line 400">
            <a:extLst>
              <a:ext uri="{FF2B5EF4-FFF2-40B4-BE49-F238E27FC236}">
                <a16:creationId xmlns:a16="http://schemas.microsoft.com/office/drawing/2014/main" id="{417D9AB0-DCBD-CBCD-4FEB-7FDFFBAE6F8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2050" y="2205038"/>
            <a:ext cx="1728788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809" name="Line 401">
            <a:extLst>
              <a:ext uri="{FF2B5EF4-FFF2-40B4-BE49-F238E27FC236}">
                <a16:creationId xmlns:a16="http://schemas.microsoft.com/office/drawing/2014/main" id="{A472A45F-5FAB-4CCC-FC78-F4C12609512A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2050" y="2997200"/>
            <a:ext cx="1728788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810" name="Line 402">
            <a:extLst>
              <a:ext uri="{FF2B5EF4-FFF2-40B4-BE49-F238E27FC236}">
                <a16:creationId xmlns:a16="http://schemas.microsoft.com/office/drawing/2014/main" id="{D2571969-F8D6-8096-064F-968B95127C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0475" y="3716338"/>
            <a:ext cx="1728788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811" name="Line 403">
            <a:extLst>
              <a:ext uri="{FF2B5EF4-FFF2-40B4-BE49-F238E27FC236}">
                <a16:creationId xmlns:a16="http://schemas.microsoft.com/office/drawing/2014/main" id="{00E3BBA0-9B39-2196-26A0-4A540503F44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7463" y="4437063"/>
            <a:ext cx="3024187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812" name="Line 404">
            <a:extLst>
              <a:ext uri="{FF2B5EF4-FFF2-40B4-BE49-F238E27FC236}">
                <a16:creationId xmlns:a16="http://schemas.microsoft.com/office/drawing/2014/main" id="{7244AD1A-C037-C23A-CEE8-0F6E05626D2C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2500" y="5157788"/>
            <a:ext cx="252095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813" name="Line 405">
            <a:extLst>
              <a:ext uri="{FF2B5EF4-FFF2-40B4-BE49-F238E27FC236}">
                <a16:creationId xmlns:a16="http://schemas.microsoft.com/office/drawing/2014/main" id="{AD3BB8F6-A612-FBBC-47AD-05B9A63D7B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553450" y="5949950"/>
            <a:ext cx="865188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4FBD9AF-8645-3FF5-E363-37AC809428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半年スケジュール２</a:t>
            </a:r>
          </a:p>
        </p:txBody>
      </p:sp>
      <p:graphicFrame>
        <p:nvGraphicFramePr>
          <p:cNvPr id="21698" name="Group 194">
            <a:extLst>
              <a:ext uri="{FF2B5EF4-FFF2-40B4-BE49-F238E27FC236}">
                <a16:creationId xmlns:a16="http://schemas.microsoft.com/office/drawing/2014/main" id="{F6CA15A2-3CC1-97A4-3A73-F5C14825E11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5925" y="836613"/>
          <a:ext cx="9067800" cy="5467350"/>
        </p:xfrm>
        <a:graphic>
          <a:graphicData uri="http://schemas.openxmlformats.org/drawingml/2006/table">
            <a:tbl>
              <a:tblPr/>
              <a:tblGrid>
                <a:gridCol w="1152525">
                  <a:extLst>
                    <a:ext uri="{9D8B030D-6E8A-4147-A177-3AD203B41FA5}">
                      <a16:colId xmlns:a16="http://schemas.microsoft.com/office/drawing/2014/main" val="2004889270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1926384007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3153389684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180864754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4219590518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1810690844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4121478944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199219487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1492227887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165669532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1341631342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3897475437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3027159085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4081911159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7025729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1018983855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3478165371"/>
                    </a:ext>
                  </a:extLst>
                </a:gridCol>
                <a:gridCol w="439738">
                  <a:extLst>
                    <a:ext uri="{9D8B030D-6E8A-4147-A177-3AD203B41FA5}">
                      <a16:colId xmlns:a16="http://schemas.microsoft.com/office/drawing/2014/main" val="727402050"/>
                    </a:ext>
                  </a:extLst>
                </a:gridCol>
                <a:gridCol w="439737">
                  <a:extLst>
                    <a:ext uri="{9D8B030D-6E8A-4147-A177-3AD203B41FA5}">
                      <a16:colId xmlns:a16="http://schemas.microsoft.com/office/drawing/2014/main" val="3071783109"/>
                    </a:ext>
                  </a:extLst>
                </a:gridCol>
              </a:tblGrid>
              <a:tr h="288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903445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288191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625134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985973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④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104393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⑤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638123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⑥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計画予定６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277525"/>
                  </a:ext>
                </a:extLst>
              </a:tr>
              <a:tr h="739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⑦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計画予定７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808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760303"/>
                  </a:ext>
                </a:extLst>
              </a:tr>
            </a:tbl>
          </a:graphicData>
        </a:graphic>
      </p:graphicFrame>
      <p:sp>
        <p:nvSpPr>
          <p:cNvPr id="21680" name="Line 176">
            <a:extLst>
              <a:ext uri="{FF2B5EF4-FFF2-40B4-BE49-F238E27FC236}">
                <a16:creationId xmlns:a16="http://schemas.microsoft.com/office/drawing/2014/main" id="{781E4032-254A-7928-9582-AB1B73AB1A7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39888" y="1341438"/>
            <a:ext cx="122555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81" name="Line 177">
            <a:extLst>
              <a:ext uri="{FF2B5EF4-FFF2-40B4-BE49-F238E27FC236}">
                <a16:creationId xmlns:a16="http://schemas.microsoft.com/office/drawing/2014/main" id="{EE41131A-4E91-F33A-EFC6-FC54E2E77BBE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2050" y="2062163"/>
            <a:ext cx="1728788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82" name="Line 178">
            <a:extLst>
              <a:ext uri="{FF2B5EF4-FFF2-40B4-BE49-F238E27FC236}">
                <a16:creationId xmlns:a16="http://schemas.microsoft.com/office/drawing/2014/main" id="{3CF42B2F-B48D-7AB5-9C1F-B959D959965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2050" y="2854325"/>
            <a:ext cx="1728788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83" name="Line 179">
            <a:extLst>
              <a:ext uri="{FF2B5EF4-FFF2-40B4-BE49-F238E27FC236}">
                <a16:creationId xmlns:a16="http://schemas.microsoft.com/office/drawing/2014/main" id="{A8FD4313-DA77-4B2B-10FC-B9AA4FCE64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00475" y="3573463"/>
            <a:ext cx="1728788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84" name="Line 180">
            <a:extLst>
              <a:ext uri="{FF2B5EF4-FFF2-40B4-BE49-F238E27FC236}">
                <a16:creationId xmlns:a16="http://schemas.microsoft.com/office/drawing/2014/main" id="{E97F149F-A13E-1DE7-7400-356C62ACA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7463" y="4294188"/>
            <a:ext cx="3024187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85" name="Line 181">
            <a:extLst>
              <a:ext uri="{FF2B5EF4-FFF2-40B4-BE49-F238E27FC236}">
                <a16:creationId xmlns:a16="http://schemas.microsoft.com/office/drawing/2014/main" id="{F3A2108A-A150-ACE8-FB3D-F6B7AA71C1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2500" y="5014913"/>
            <a:ext cx="2520950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86" name="Line 182">
            <a:extLst>
              <a:ext uri="{FF2B5EF4-FFF2-40B4-BE49-F238E27FC236}">
                <a16:creationId xmlns:a16="http://schemas.microsoft.com/office/drawing/2014/main" id="{1879B2DB-A049-4258-9AAE-B55F5CEC7A8F}"/>
              </a:ext>
            </a:extLst>
          </p:cNvPr>
          <p:cNvSpPr>
            <a:spLocks noChangeShapeType="1"/>
          </p:cNvSpPr>
          <p:nvPr/>
        </p:nvSpPr>
        <p:spPr bwMode="auto">
          <a:xfrm>
            <a:off x="8553450" y="5807075"/>
            <a:ext cx="865188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89" name="Line 185">
            <a:extLst>
              <a:ext uri="{FF2B5EF4-FFF2-40B4-BE49-F238E27FC236}">
                <a16:creationId xmlns:a16="http://schemas.microsoft.com/office/drawing/2014/main" id="{15431808-A763-3EFC-41CB-F38E379BC1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0250" y="1628775"/>
            <a:ext cx="1728788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90" name="Line 186">
            <a:extLst>
              <a:ext uri="{FF2B5EF4-FFF2-40B4-BE49-F238E27FC236}">
                <a16:creationId xmlns:a16="http://schemas.microsoft.com/office/drawing/2014/main" id="{5327A7DE-538A-3EEC-A345-B9C6A1CDFE77}"/>
              </a:ext>
            </a:extLst>
          </p:cNvPr>
          <p:cNvSpPr>
            <a:spLocks noChangeShapeType="1"/>
          </p:cNvSpPr>
          <p:nvPr/>
        </p:nvSpPr>
        <p:spPr bwMode="auto">
          <a:xfrm>
            <a:off x="3297238" y="3141663"/>
            <a:ext cx="1728787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91" name="Line 187">
            <a:extLst>
              <a:ext uri="{FF2B5EF4-FFF2-40B4-BE49-F238E27FC236}">
                <a16:creationId xmlns:a16="http://schemas.microsoft.com/office/drawing/2014/main" id="{7B2425E3-6698-4331-F65F-E4442A655B8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24663" y="5300663"/>
            <a:ext cx="1728787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93" name="Line 189">
            <a:extLst>
              <a:ext uri="{FF2B5EF4-FFF2-40B4-BE49-F238E27FC236}">
                <a16:creationId xmlns:a16="http://schemas.microsoft.com/office/drawing/2014/main" id="{36179D95-9B18-87E2-F0FB-5052D10CC168}"/>
              </a:ext>
            </a:extLst>
          </p:cNvPr>
          <p:cNvSpPr>
            <a:spLocks noChangeShapeType="1"/>
          </p:cNvSpPr>
          <p:nvPr/>
        </p:nvSpPr>
        <p:spPr bwMode="auto">
          <a:xfrm>
            <a:off x="7258050" y="6524625"/>
            <a:ext cx="4318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94" name="Line 190">
            <a:extLst>
              <a:ext uri="{FF2B5EF4-FFF2-40B4-BE49-F238E27FC236}">
                <a16:creationId xmlns:a16="http://schemas.microsoft.com/office/drawing/2014/main" id="{DA6B85E7-2056-48E4-D33D-E3D47AD984D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08988" y="6524625"/>
            <a:ext cx="4318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 type="oval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695" name="Text Box 191">
            <a:extLst>
              <a:ext uri="{FF2B5EF4-FFF2-40B4-BE49-F238E27FC236}">
                <a16:creationId xmlns:a16="http://schemas.microsoft.com/office/drawing/2014/main" id="{F91025FA-AE1D-3653-8F49-68B8B5307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6825" y="6424613"/>
            <a:ext cx="6937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チーム </a:t>
            </a:r>
          </a:p>
        </p:txBody>
      </p:sp>
      <p:sp>
        <p:nvSpPr>
          <p:cNvPr id="21696" name="Text Box 192">
            <a:extLst>
              <a:ext uri="{FF2B5EF4-FFF2-40B4-BE49-F238E27FC236}">
                <a16:creationId xmlns:a16="http://schemas.microsoft.com/office/drawing/2014/main" id="{1E62B2A9-1765-AF23-BBD4-E7C2DA9FC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6338" y="6424613"/>
            <a:ext cx="6937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00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1000">
                <a:latin typeface="メイリオ" panose="020B0604030504040204" pitchFamily="50" charset="-128"/>
                <a:ea typeface="メイリオ" panose="020B0604030504040204" pitchFamily="50" charset="-128"/>
              </a:rPr>
              <a:t>チーム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41" name="Freeform 585">
            <a:extLst>
              <a:ext uri="{FF2B5EF4-FFF2-40B4-BE49-F238E27FC236}">
                <a16:creationId xmlns:a16="http://schemas.microsoft.com/office/drawing/2014/main" id="{19529ED7-6D79-ECAB-93F8-3F9AB8627A81}"/>
              </a:ext>
            </a:extLst>
          </p:cNvPr>
          <p:cNvSpPr>
            <a:spLocks/>
          </p:cNvSpPr>
          <p:nvPr/>
        </p:nvSpPr>
        <p:spPr bwMode="auto">
          <a:xfrm>
            <a:off x="488950" y="908050"/>
            <a:ext cx="9072563" cy="5473700"/>
          </a:xfrm>
          <a:custGeom>
            <a:avLst/>
            <a:gdLst>
              <a:gd name="T0" fmla="*/ 5715 w 5715"/>
              <a:gd name="T1" fmla="*/ 3448 h 3448"/>
              <a:gd name="T2" fmla="*/ 0 w 5715"/>
              <a:gd name="T3" fmla="*/ 3448 h 3448"/>
              <a:gd name="T4" fmla="*/ 0 w 5715"/>
              <a:gd name="T5" fmla="*/ 3357 h 3448"/>
              <a:gd name="T6" fmla="*/ 5624 w 5715"/>
              <a:gd name="T7" fmla="*/ 3357 h 3448"/>
              <a:gd name="T8" fmla="*/ 5624 w 5715"/>
              <a:gd name="T9" fmla="*/ 0 h 3448"/>
              <a:gd name="T10" fmla="*/ 5715 w 5715"/>
              <a:gd name="T11" fmla="*/ 0 h 3448"/>
              <a:gd name="T12" fmla="*/ 5715 w 5715"/>
              <a:gd name="T13" fmla="*/ 3448 h 3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15" h="3448">
                <a:moveTo>
                  <a:pt x="5715" y="3448"/>
                </a:moveTo>
                <a:lnTo>
                  <a:pt x="0" y="3448"/>
                </a:lnTo>
                <a:lnTo>
                  <a:pt x="0" y="3357"/>
                </a:lnTo>
                <a:lnTo>
                  <a:pt x="5624" y="3357"/>
                </a:lnTo>
                <a:lnTo>
                  <a:pt x="5624" y="0"/>
                </a:lnTo>
                <a:lnTo>
                  <a:pt x="5715" y="0"/>
                </a:lnTo>
                <a:lnTo>
                  <a:pt x="5715" y="3448"/>
                </a:lnTo>
                <a:close/>
              </a:path>
            </a:pathLst>
          </a:cu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90B86FAD-C79C-710D-030A-8A4F10F683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三ヵ年計画１</a:t>
            </a:r>
          </a:p>
        </p:txBody>
      </p:sp>
      <p:graphicFrame>
        <p:nvGraphicFramePr>
          <p:cNvPr id="20040" name="Group 584">
            <a:extLst>
              <a:ext uri="{FF2B5EF4-FFF2-40B4-BE49-F238E27FC236}">
                <a16:creationId xmlns:a16="http://schemas.microsoft.com/office/drawing/2014/main" id="{6F4F9003-2129-998E-3588-D7920F7B57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2637963"/>
              </p:ext>
            </p:extLst>
          </p:nvPr>
        </p:nvGraphicFramePr>
        <p:xfrm>
          <a:off x="415925" y="836613"/>
          <a:ext cx="9074150" cy="5471160"/>
        </p:xfrm>
        <a:graphic>
          <a:graphicData uri="http://schemas.openxmlformats.org/drawingml/2006/table">
            <a:tbl>
              <a:tblPr/>
              <a:tblGrid>
                <a:gridCol w="1873250">
                  <a:extLst>
                    <a:ext uri="{9D8B030D-6E8A-4147-A177-3AD203B41FA5}">
                      <a16:colId xmlns:a16="http://schemas.microsoft.com/office/drawing/2014/main" val="2887243549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975701784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575073742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916956712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52864828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156938309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748111887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402519114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32459619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293034975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72073644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978183626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849483498"/>
                    </a:ext>
                  </a:extLst>
                </a:gridCol>
              </a:tblGrid>
              <a:tr h="2889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689563"/>
                  </a:ext>
                </a:extLst>
              </a:tr>
              <a:tr h="1809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1/4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1/4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1/4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092003"/>
                  </a:ext>
                </a:extLst>
              </a:tr>
              <a:tr h="990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415058"/>
                  </a:ext>
                </a:extLst>
              </a:tr>
              <a:tr h="990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9785083"/>
                  </a:ext>
                </a:extLst>
              </a:tr>
              <a:tr h="990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6984"/>
                  </a:ext>
                </a:extLst>
              </a:tr>
              <a:tr h="990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④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252146"/>
                  </a:ext>
                </a:extLst>
              </a:tr>
              <a:tr h="990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⑤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7880552"/>
                  </a:ext>
                </a:extLst>
              </a:tr>
            </a:tbl>
          </a:graphicData>
        </a:graphic>
      </p:graphicFrame>
      <p:sp>
        <p:nvSpPr>
          <p:cNvPr id="20042" name="AutoShape 586">
            <a:extLst>
              <a:ext uri="{FF2B5EF4-FFF2-40B4-BE49-F238E27FC236}">
                <a16:creationId xmlns:a16="http://schemas.microsoft.com/office/drawing/2014/main" id="{E32F688F-41D1-AC6A-09DA-9453D0A5411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43162" y="17621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43" name="AutoShape 587">
            <a:extLst>
              <a:ext uri="{FF2B5EF4-FFF2-40B4-BE49-F238E27FC236}">
                <a16:creationId xmlns:a16="http://schemas.microsoft.com/office/drawing/2014/main" id="{123C6B7F-9F8D-F7FD-045E-94794B792EB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59062" y="176212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44" name="AutoShape 588">
            <a:extLst>
              <a:ext uri="{FF2B5EF4-FFF2-40B4-BE49-F238E27FC236}">
                <a16:creationId xmlns:a16="http://schemas.microsoft.com/office/drawing/2014/main" id="{D60EAB6C-20F1-1FB4-FA9B-D40F1C50A01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019425" y="27701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45" name="AutoShape 589">
            <a:extLst>
              <a:ext uri="{FF2B5EF4-FFF2-40B4-BE49-F238E27FC236}">
                <a16:creationId xmlns:a16="http://schemas.microsoft.com/office/drawing/2014/main" id="{81A89457-7746-E31E-89FA-E1B60CE8D2D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35325" y="27701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46" name="AutoShape 590">
            <a:extLst>
              <a:ext uri="{FF2B5EF4-FFF2-40B4-BE49-F238E27FC236}">
                <a16:creationId xmlns:a16="http://schemas.microsoft.com/office/drawing/2014/main" id="{59F5069F-5089-5A9D-A3AA-CCFBA4F2C2D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51225" y="27701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47" name="AutoShape 591">
            <a:extLst>
              <a:ext uri="{FF2B5EF4-FFF2-40B4-BE49-F238E27FC236}">
                <a16:creationId xmlns:a16="http://schemas.microsoft.com/office/drawing/2014/main" id="{2905DD89-59E0-9EED-3A99-C3093B1EA14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667125" y="2770188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48" name="AutoShape 592">
            <a:extLst>
              <a:ext uri="{FF2B5EF4-FFF2-40B4-BE49-F238E27FC236}">
                <a16:creationId xmlns:a16="http://schemas.microsoft.com/office/drawing/2014/main" id="{F033A0D6-52B9-92E8-3C89-073284B19E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251450" y="3706813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49" name="AutoShape 593">
            <a:extLst>
              <a:ext uri="{FF2B5EF4-FFF2-40B4-BE49-F238E27FC236}">
                <a16:creationId xmlns:a16="http://schemas.microsoft.com/office/drawing/2014/main" id="{E4575C6C-00C3-11EA-3562-70297B764F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67350" y="3706813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0" name="AutoShape 594">
            <a:extLst>
              <a:ext uri="{FF2B5EF4-FFF2-40B4-BE49-F238E27FC236}">
                <a16:creationId xmlns:a16="http://schemas.microsoft.com/office/drawing/2014/main" id="{F461DB5D-705B-6B15-BDAD-C869C44134A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83250" y="3706813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1" name="AutoShape 595">
            <a:extLst>
              <a:ext uri="{FF2B5EF4-FFF2-40B4-BE49-F238E27FC236}">
                <a16:creationId xmlns:a16="http://schemas.microsoft.com/office/drawing/2014/main" id="{A953B7D5-37F7-0614-0E4E-E4114AB1A9E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99150" y="3706813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2" name="AutoShape 596">
            <a:extLst>
              <a:ext uri="{FF2B5EF4-FFF2-40B4-BE49-F238E27FC236}">
                <a16:creationId xmlns:a16="http://schemas.microsoft.com/office/drawing/2014/main" id="{81D833B1-C9AF-5832-D14D-F55202D40C0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51675" y="471487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3" name="AutoShape 597">
            <a:extLst>
              <a:ext uri="{FF2B5EF4-FFF2-40B4-BE49-F238E27FC236}">
                <a16:creationId xmlns:a16="http://schemas.microsoft.com/office/drawing/2014/main" id="{8A4E7222-D9BA-DE8D-203A-D1718FAD109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267575" y="471487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4" name="AutoShape 598">
            <a:extLst>
              <a:ext uri="{FF2B5EF4-FFF2-40B4-BE49-F238E27FC236}">
                <a16:creationId xmlns:a16="http://schemas.microsoft.com/office/drawing/2014/main" id="{4A1ED400-2E77-B7F5-29FF-73107A24220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83475" y="471487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5" name="AutoShape 599">
            <a:extLst>
              <a:ext uri="{FF2B5EF4-FFF2-40B4-BE49-F238E27FC236}">
                <a16:creationId xmlns:a16="http://schemas.microsoft.com/office/drawing/2014/main" id="{F787DFAB-5A1D-7F43-D84B-BB81F1C6C7B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699375" y="4714876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6" name="AutoShape 600">
            <a:extLst>
              <a:ext uri="{FF2B5EF4-FFF2-40B4-BE49-F238E27FC236}">
                <a16:creationId xmlns:a16="http://schemas.microsoft.com/office/drawing/2014/main" id="{7DACC314-2C5F-4B38-BAE9-9B41EA588D2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275637" y="5651501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7" name="AutoShape 601">
            <a:extLst>
              <a:ext uri="{FF2B5EF4-FFF2-40B4-BE49-F238E27FC236}">
                <a16:creationId xmlns:a16="http://schemas.microsoft.com/office/drawing/2014/main" id="{B75DE3CD-E53D-A3A3-F4D9-4D87667DF38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491537" y="5651501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8" name="AutoShape 602">
            <a:extLst>
              <a:ext uri="{FF2B5EF4-FFF2-40B4-BE49-F238E27FC236}">
                <a16:creationId xmlns:a16="http://schemas.microsoft.com/office/drawing/2014/main" id="{1C7D57D2-00E5-04CD-5FD1-418D56F8F44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07437" y="5651501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9" name="AutoShape 603">
            <a:extLst>
              <a:ext uri="{FF2B5EF4-FFF2-40B4-BE49-F238E27FC236}">
                <a16:creationId xmlns:a16="http://schemas.microsoft.com/office/drawing/2014/main" id="{FEC8C44D-18B1-860F-40C9-D5E40222FF1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923337" y="5651501"/>
            <a:ext cx="339725" cy="2159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8" name="Freeform 206">
            <a:extLst>
              <a:ext uri="{FF2B5EF4-FFF2-40B4-BE49-F238E27FC236}">
                <a16:creationId xmlns:a16="http://schemas.microsoft.com/office/drawing/2014/main" id="{2511FB68-BBB3-0EA9-298B-71652C6E65C8}"/>
              </a:ext>
            </a:extLst>
          </p:cNvPr>
          <p:cNvSpPr>
            <a:spLocks/>
          </p:cNvSpPr>
          <p:nvPr/>
        </p:nvSpPr>
        <p:spPr bwMode="auto">
          <a:xfrm>
            <a:off x="488950" y="908050"/>
            <a:ext cx="9072563" cy="5473700"/>
          </a:xfrm>
          <a:custGeom>
            <a:avLst/>
            <a:gdLst>
              <a:gd name="T0" fmla="*/ 5715 w 5715"/>
              <a:gd name="T1" fmla="*/ 3448 h 3448"/>
              <a:gd name="T2" fmla="*/ 0 w 5715"/>
              <a:gd name="T3" fmla="*/ 3448 h 3448"/>
              <a:gd name="T4" fmla="*/ 0 w 5715"/>
              <a:gd name="T5" fmla="*/ 3357 h 3448"/>
              <a:gd name="T6" fmla="*/ 5624 w 5715"/>
              <a:gd name="T7" fmla="*/ 3357 h 3448"/>
              <a:gd name="T8" fmla="*/ 5624 w 5715"/>
              <a:gd name="T9" fmla="*/ 0 h 3448"/>
              <a:gd name="T10" fmla="*/ 5715 w 5715"/>
              <a:gd name="T11" fmla="*/ 0 h 3448"/>
              <a:gd name="T12" fmla="*/ 5715 w 5715"/>
              <a:gd name="T13" fmla="*/ 3448 h 3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15" h="3448">
                <a:moveTo>
                  <a:pt x="5715" y="3448"/>
                </a:moveTo>
                <a:lnTo>
                  <a:pt x="0" y="3448"/>
                </a:lnTo>
                <a:lnTo>
                  <a:pt x="0" y="3357"/>
                </a:lnTo>
                <a:lnTo>
                  <a:pt x="5624" y="3357"/>
                </a:lnTo>
                <a:lnTo>
                  <a:pt x="5624" y="0"/>
                </a:lnTo>
                <a:lnTo>
                  <a:pt x="5715" y="0"/>
                </a:lnTo>
                <a:lnTo>
                  <a:pt x="5715" y="3448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110CC250-3FBF-7249-12E4-5E37FC9668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三ヵ年計画２</a:t>
            </a:r>
          </a:p>
        </p:txBody>
      </p:sp>
      <p:graphicFrame>
        <p:nvGraphicFramePr>
          <p:cNvPr id="23757" name="Group 205">
            <a:extLst>
              <a:ext uri="{FF2B5EF4-FFF2-40B4-BE49-F238E27FC236}">
                <a16:creationId xmlns:a16="http://schemas.microsoft.com/office/drawing/2014/main" id="{00022A77-F60C-14AE-D844-BA13BF2EDA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51436"/>
              </p:ext>
            </p:extLst>
          </p:nvPr>
        </p:nvGraphicFramePr>
        <p:xfrm>
          <a:off x="415925" y="836613"/>
          <a:ext cx="9074150" cy="5461635"/>
        </p:xfrm>
        <a:graphic>
          <a:graphicData uri="http://schemas.openxmlformats.org/drawingml/2006/table">
            <a:tbl>
              <a:tblPr/>
              <a:tblGrid>
                <a:gridCol w="1873250">
                  <a:extLst>
                    <a:ext uri="{9D8B030D-6E8A-4147-A177-3AD203B41FA5}">
                      <a16:colId xmlns:a16="http://schemas.microsoft.com/office/drawing/2014/main" val="416562956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32997609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54643661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529628677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144477338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571790148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946513534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885225392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270016540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747876769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3115706714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116384924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273767342"/>
                    </a:ext>
                  </a:extLst>
                </a:gridCol>
              </a:tblGrid>
              <a:tr h="2889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年目）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2025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（２年目）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2012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（３年目）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409356"/>
                  </a:ext>
                </a:extLst>
              </a:tr>
              <a:tr h="1809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1/4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1/4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1/4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4/4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869161"/>
                  </a:ext>
                </a:extLst>
              </a:tr>
              <a:tr h="549275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bg1"/>
                      </a:fgClr>
                      <a:bgClr>
                        <a:srgbClr val="D2E9FF"/>
                      </a:bgClr>
                    </a:patt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895338"/>
                  </a:ext>
                </a:extLst>
              </a:tr>
              <a:tr h="5492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0256"/>
                  </a:ext>
                </a:extLst>
              </a:tr>
              <a:tr h="5492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810937"/>
                  </a:ext>
                </a:extLst>
              </a:tr>
              <a:tr h="549275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bg1"/>
                      </a:fgClr>
                      <a:bgClr>
                        <a:srgbClr val="D2E9FF"/>
                      </a:bgClr>
                    </a:patt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518174"/>
                  </a:ext>
                </a:extLst>
              </a:tr>
              <a:tr h="5492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833036"/>
                  </a:ext>
                </a:extLst>
              </a:tr>
              <a:tr h="5492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24352"/>
                  </a:ext>
                </a:extLst>
              </a:tr>
              <a:tr h="549275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bg1"/>
                      </a:fgClr>
                      <a:bgClr>
                        <a:srgbClr val="D2E9FF"/>
                      </a:bgClr>
                    </a:patt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203894"/>
                  </a:ext>
                </a:extLst>
              </a:tr>
              <a:tr h="5492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066581"/>
                  </a:ext>
                </a:extLst>
              </a:tr>
              <a:tr h="5492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002682"/>
                  </a:ext>
                </a:extLst>
              </a:tr>
            </a:tbl>
          </a:graphicData>
        </a:graphic>
      </p:graphicFrame>
      <p:sp>
        <p:nvSpPr>
          <p:cNvPr id="23759" name="AutoShape 207">
            <a:extLst>
              <a:ext uri="{FF2B5EF4-FFF2-40B4-BE49-F238E27FC236}">
                <a16:creationId xmlns:a16="http://schemas.microsoft.com/office/drawing/2014/main" id="{9AF8BB6D-55C4-AF03-A5BB-ABB6D49C3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1412875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760" name="AutoShape 208">
            <a:extLst>
              <a:ext uri="{FF2B5EF4-FFF2-40B4-BE49-F238E27FC236}">
                <a16:creationId xmlns:a16="http://schemas.microsoft.com/office/drawing/2014/main" id="{09E7862A-06C8-1192-94F9-5C2BF18A93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0975" y="2498725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761" name="AutoShape 209">
            <a:extLst>
              <a:ext uri="{FF2B5EF4-FFF2-40B4-BE49-F238E27FC236}">
                <a16:creationId xmlns:a16="http://schemas.microsoft.com/office/drawing/2014/main" id="{618C65E3-8811-273B-1742-465531AB2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0" y="1949450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762" name="AutoShape 210">
            <a:extLst>
              <a:ext uri="{FF2B5EF4-FFF2-40B4-BE49-F238E27FC236}">
                <a16:creationId xmlns:a16="http://schemas.microsoft.com/office/drawing/2014/main" id="{74850E38-B9EC-0F8C-4656-17D4E30723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0525" y="3052763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763" name="AutoShape 211">
            <a:extLst>
              <a:ext uri="{FF2B5EF4-FFF2-40B4-BE49-F238E27FC236}">
                <a16:creationId xmlns:a16="http://schemas.microsoft.com/office/drawing/2014/main" id="{79B5224A-FFB5-C396-5C16-054B32082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0" y="3603625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764" name="AutoShape 212">
            <a:extLst>
              <a:ext uri="{FF2B5EF4-FFF2-40B4-BE49-F238E27FC236}">
                <a16:creationId xmlns:a16="http://schemas.microsoft.com/office/drawing/2014/main" id="{ED0B94A6-5507-8265-8188-B49BDB1D4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5263" y="4154488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765" name="AutoShape 213">
            <a:extLst>
              <a:ext uri="{FF2B5EF4-FFF2-40B4-BE49-F238E27FC236}">
                <a16:creationId xmlns:a16="http://schemas.microsoft.com/office/drawing/2014/main" id="{3ED884AC-EB86-57DC-A890-69DA2B221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2113" y="4706938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766" name="AutoShape 214">
            <a:extLst>
              <a:ext uri="{FF2B5EF4-FFF2-40B4-BE49-F238E27FC236}">
                <a16:creationId xmlns:a16="http://schemas.microsoft.com/office/drawing/2014/main" id="{517B4814-297A-6B3A-B13F-8AD79B3B5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2738" y="5243513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767" name="AutoShape 215">
            <a:extLst>
              <a:ext uri="{FF2B5EF4-FFF2-40B4-BE49-F238E27FC236}">
                <a16:creationId xmlns:a16="http://schemas.microsoft.com/office/drawing/2014/main" id="{8723EA6F-3B1A-8544-89CE-15D564F47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8675" y="5795963"/>
            <a:ext cx="2305050" cy="431800"/>
          </a:xfrm>
          <a:prstGeom prst="homePlate">
            <a:avLst>
              <a:gd name="adj" fmla="val 62873"/>
            </a:avLst>
          </a:prstGeom>
          <a:solidFill>
            <a:schemeClr val="bg1"/>
          </a:solidFill>
          <a:ln w="12700">
            <a:solidFill>
              <a:srgbClr val="808080"/>
            </a:solidFill>
            <a:miter lim="800000"/>
            <a:headEnd/>
            <a:tailEnd/>
          </a:ln>
          <a:effectLst>
            <a:outerShdw dist="45791" dir="3378596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80" name="Freeform 448">
            <a:extLst>
              <a:ext uri="{FF2B5EF4-FFF2-40B4-BE49-F238E27FC236}">
                <a16:creationId xmlns:a16="http://schemas.microsoft.com/office/drawing/2014/main" id="{F29A29E3-0804-59FD-3ECA-FD8D70C00A43}"/>
              </a:ext>
            </a:extLst>
          </p:cNvPr>
          <p:cNvSpPr>
            <a:spLocks/>
          </p:cNvSpPr>
          <p:nvPr/>
        </p:nvSpPr>
        <p:spPr bwMode="auto">
          <a:xfrm>
            <a:off x="488950" y="908050"/>
            <a:ext cx="9072563" cy="5473700"/>
          </a:xfrm>
          <a:custGeom>
            <a:avLst/>
            <a:gdLst>
              <a:gd name="T0" fmla="*/ 5715 w 5715"/>
              <a:gd name="T1" fmla="*/ 3448 h 3448"/>
              <a:gd name="T2" fmla="*/ 0 w 5715"/>
              <a:gd name="T3" fmla="*/ 3448 h 3448"/>
              <a:gd name="T4" fmla="*/ 0 w 5715"/>
              <a:gd name="T5" fmla="*/ 3357 h 3448"/>
              <a:gd name="T6" fmla="*/ 5624 w 5715"/>
              <a:gd name="T7" fmla="*/ 3357 h 3448"/>
              <a:gd name="T8" fmla="*/ 5624 w 5715"/>
              <a:gd name="T9" fmla="*/ 0 h 3448"/>
              <a:gd name="T10" fmla="*/ 5715 w 5715"/>
              <a:gd name="T11" fmla="*/ 0 h 3448"/>
              <a:gd name="T12" fmla="*/ 5715 w 5715"/>
              <a:gd name="T13" fmla="*/ 3448 h 3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15" h="3448">
                <a:moveTo>
                  <a:pt x="5715" y="3448"/>
                </a:moveTo>
                <a:lnTo>
                  <a:pt x="0" y="3448"/>
                </a:lnTo>
                <a:lnTo>
                  <a:pt x="0" y="3357"/>
                </a:lnTo>
                <a:lnTo>
                  <a:pt x="5624" y="3357"/>
                </a:lnTo>
                <a:lnTo>
                  <a:pt x="5624" y="0"/>
                </a:lnTo>
                <a:lnTo>
                  <a:pt x="5715" y="0"/>
                </a:lnTo>
                <a:lnTo>
                  <a:pt x="5715" y="3448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99AC64FF-EA9C-FCF7-5DF3-CAB3E1DF3B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五カ年計画１</a:t>
            </a:r>
          </a:p>
        </p:txBody>
      </p:sp>
      <p:graphicFrame>
        <p:nvGraphicFramePr>
          <p:cNvPr id="18876" name="Group 444">
            <a:extLst>
              <a:ext uri="{FF2B5EF4-FFF2-40B4-BE49-F238E27FC236}">
                <a16:creationId xmlns:a16="http://schemas.microsoft.com/office/drawing/2014/main" id="{A9631141-394E-599E-AEA1-ED4C9FD3B5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114818"/>
              </p:ext>
            </p:extLst>
          </p:nvPr>
        </p:nvGraphicFramePr>
        <p:xfrm>
          <a:off x="415925" y="836613"/>
          <a:ext cx="9061450" cy="5472114"/>
        </p:xfrm>
        <a:graphic>
          <a:graphicData uri="http://schemas.openxmlformats.org/drawingml/2006/table">
            <a:tbl>
              <a:tblPr/>
              <a:tblGrid>
                <a:gridCol w="1441450">
                  <a:extLst>
                    <a:ext uri="{9D8B030D-6E8A-4147-A177-3AD203B41FA5}">
                      <a16:colId xmlns:a16="http://schemas.microsoft.com/office/drawing/2014/main" val="410247325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42147746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1295301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70463292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54688612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6266849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7915025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46671662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19170431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9077736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5040365"/>
                    </a:ext>
                  </a:extLst>
                </a:gridCol>
              </a:tblGrid>
              <a:tr h="35877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2025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2026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2027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2028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1614559"/>
                  </a:ext>
                </a:extLst>
              </a:tr>
              <a:tr h="2524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366899"/>
                  </a:ext>
                </a:extLst>
              </a:tr>
              <a:tr h="1620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CC33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129565"/>
                  </a:ext>
                </a:extLst>
              </a:tr>
              <a:tr h="16192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CC33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615370"/>
                  </a:ext>
                </a:extLst>
              </a:tr>
              <a:tr h="1620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CC33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CC33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335804"/>
                  </a:ext>
                </a:extLst>
              </a:tr>
            </a:tbl>
          </a:graphicData>
        </a:graphic>
      </p:graphicFrame>
      <p:sp>
        <p:nvSpPr>
          <p:cNvPr id="18881" name="AutoShape 449">
            <a:extLst>
              <a:ext uri="{FF2B5EF4-FFF2-40B4-BE49-F238E27FC236}">
                <a16:creationId xmlns:a16="http://schemas.microsoft.com/office/drawing/2014/main" id="{525C50F7-4109-89E5-9171-EB2E60DAE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813" y="1557338"/>
            <a:ext cx="1223962" cy="1439862"/>
          </a:xfrm>
          <a:prstGeom prst="rightArrow">
            <a:avLst>
              <a:gd name="adj1" fmla="val 78167"/>
              <a:gd name="adj2" fmla="val 48259"/>
            </a:avLst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82" name="AutoShape 450">
            <a:extLst>
              <a:ext uri="{FF2B5EF4-FFF2-40B4-BE49-F238E27FC236}">
                <a16:creationId xmlns:a16="http://schemas.microsoft.com/office/drawing/2014/main" id="{B38177FB-878E-51E2-64DF-99250060D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4213" y="1557338"/>
            <a:ext cx="1223962" cy="1439862"/>
          </a:xfrm>
          <a:prstGeom prst="rightArrow">
            <a:avLst>
              <a:gd name="adj1" fmla="val 78167"/>
              <a:gd name="adj2" fmla="val 48259"/>
            </a:avLst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83" name="AutoShape 451">
            <a:extLst>
              <a:ext uri="{FF2B5EF4-FFF2-40B4-BE49-F238E27FC236}">
                <a16:creationId xmlns:a16="http://schemas.microsoft.com/office/drawing/2014/main" id="{5BEA19C3-BF0B-9D66-D6B9-226D8967B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1200" y="1557338"/>
            <a:ext cx="1223963" cy="1439862"/>
          </a:xfrm>
          <a:prstGeom prst="rightArrow">
            <a:avLst>
              <a:gd name="adj1" fmla="val 78167"/>
              <a:gd name="adj2" fmla="val 48259"/>
            </a:avLst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84" name="AutoShape 452">
            <a:extLst>
              <a:ext uri="{FF2B5EF4-FFF2-40B4-BE49-F238E27FC236}">
                <a16:creationId xmlns:a16="http://schemas.microsoft.com/office/drawing/2014/main" id="{47DE77FF-9588-2EB1-A0F8-33C88BF9A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3141663"/>
            <a:ext cx="1223962" cy="1439862"/>
          </a:xfrm>
          <a:prstGeom prst="rightArrow">
            <a:avLst>
              <a:gd name="adj1" fmla="val 78167"/>
              <a:gd name="adj2" fmla="val 48259"/>
            </a:avLst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85" name="AutoShape 453">
            <a:extLst>
              <a:ext uri="{FF2B5EF4-FFF2-40B4-BE49-F238E27FC236}">
                <a16:creationId xmlns:a16="http://schemas.microsoft.com/office/drawing/2014/main" id="{9D05F103-2825-23AE-92B8-2D30AC299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7825" y="3141663"/>
            <a:ext cx="1223963" cy="1439862"/>
          </a:xfrm>
          <a:prstGeom prst="rightArrow">
            <a:avLst>
              <a:gd name="adj1" fmla="val 78167"/>
              <a:gd name="adj2" fmla="val 48259"/>
            </a:avLst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86" name="AutoShape 454">
            <a:extLst>
              <a:ext uri="{FF2B5EF4-FFF2-40B4-BE49-F238E27FC236}">
                <a16:creationId xmlns:a16="http://schemas.microsoft.com/office/drawing/2014/main" id="{88A8DC47-2876-EAD4-A92B-03B6EFCC0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4725988"/>
            <a:ext cx="1223962" cy="1439862"/>
          </a:xfrm>
          <a:prstGeom prst="rightArrow">
            <a:avLst>
              <a:gd name="adj1" fmla="val 78167"/>
              <a:gd name="adj2" fmla="val 48259"/>
            </a:avLst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887" name="AutoShape 455">
            <a:extLst>
              <a:ext uri="{FF2B5EF4-FFF2-40B4-BE49-F238E27FC236}">
                <a16:creationId xmlns:a16="http://schemas.microsoft.com/office/drawing/2014/main" id="{DA0B2FEF-C419-43BE-17F5-CB68761A6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2875" y="4725988"/>
            <a:ext cx="1223963" cy="1439862"/>
          </a:xfrm>
          <a:prstGeom prst="rightArrow">
            <a:avLst>
              <a:gd name="adj1" fmla="val 78167"/>
              <a:gd name="adj2" fmla="val 48259"/>
            </a:avLst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3EE24936-7702-C201-8E56-F2F3CC1B17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五カ年計画２</a:t>
            </a:r>
          </a:p>
        </p:txBody>
      </p:sp>
      <p:graphicFrame>
        <p:nvGraphicFramePr>
          <p:cNvPr id="24872" name="Group 296">
            <a:extLst>
              <a:ext uri="{FF2B5EF4-FFF2-40B4-BE49-F238E27FC236}">
                <a16:creationId xmlns:a16="http://schemas.microsoft.com/office/drawing/2014/main" id="{832EC442-9F1A-792D-F80A-DD333009F2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353796"/>
              </p:ext>
            </p:extLst>
          </p:nvPr>
        </p:nvGraphicFramePr>
        <p:xfrm>
          <a:off x="415925" y="836613"/>
          <a:ext cx="9061450" cy="5472118"/>
        </p:xfrm>
        <a:graphic>
          <a:graphicData uri="http://schemas.openxmlformats.org/drawingml/2006/table">
            <a:tbl>
              <a:tblPr/>
              <a:tblGrid>
                <a:gridCol w="1441450">
                  <a:extLst>
                    <a:ext uri="{9D8B030D-6E8A-4147-A177-3AD203B41FA5}">
                      <a16:colId xmlns:a16="http://schemas.microsoft.com/office/drawing/2014/main" val="9889302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4690780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44486861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61341342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9906815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13805313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04949806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6085718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29170818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54375069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684917974"/>
                    </a:ext>
                  </a:extLst>
                </a:gridCol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2025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2026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2027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2028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5553720"/>
                  </a:ext>
                </a:extLst>
              </a:tr>
              <a:tr h="2333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下期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170317"/>
                  </a:ext>
                </a:extLst>
              </a:tr>
              <a:tr h="328613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bg1"/>
                      </a:fgClr>
                      <a:bgClr>
                        <a:srgbClr val="D2E9FF"/>
                      </a:bgClr>
                    </a:patt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029819"/>
                  </a:ext>
                </a:extLst>
              </a:tr>
              <a:tr h="3286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94098"/>
                  </a:ext>
                </a:extLst>
              </a:tr>
              <a:tr h="327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5163091"/>
                  </a:ext>
                </a:extLst>
              </a:tr>
              <a:tr h="330200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bg1"/>
                      </a:fgClr>
                      <a:bgClr>
                        <a:srgbClr val="D2E9FF"/>
                      </a:bgClr>
                    </a:patt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125793"/>
                  </a:ext>
                </a:extLst>
              </a:tr>
              <a:tr h="327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346887"/>
                  </a:ext>
                </a:extLst>
              </a:tr>
              <a:tr h="330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997201"/>
                  </a:ext>
                </a:extLst>
              </a:tr>
              <a:tr h="328613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bg1"/>
                      </a:fgClr>
                      <a:bgClr>
                        <a:srgbClr val="D2E9FF"/>
                      </a:bgClr>
                    </a:patt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336006"/>
                  </a:ext>
                </a:extLst>
              </a:tr>
              <a:tr h="330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363763"/>
                  </a:ext>
                </a:extLst>
              </a:tr>
              <a:tr h="3286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938778"/>
                  </a:ext>
                </a:extLst>
              </a:tr>
              <a:tr h="328613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④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計画予定４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bg1"/>
                      </a:fgClr>
                      <a:bgClr>
                        <a:srgbClr val="D2E9FF"/>
                      </a:bgClr>
                    </a:patt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438997"/>
                  </a:ext>
                </a:extLst>
              </a:tr>
              <a:tr h="3286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15798"/>
                  </a:ext>
                </a:extLst>
              </a:tr>
              <a:tr h="327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489743"/>
                  </a:ext>
                </a:extLst>
              </a:tr>
              <a:tr h="328613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⑤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tUpDiag">
                      <a:fgClr>
                        <a:schemeClr val="bg1"/>
                      </a:fgClr>
                      <a:bgClr>
                        <a:srgbClr val="D2E9FF"/>
                      </a:bgClr>
                    </a:patt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1934833"/>
                  </a:ext>
                </a:extLst>
              </a:tr>
              <a:tr h="3286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620396"/>
                  </a:ext>
                </a:extLst>
              </a:tr>
              <a:tr h="3286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123519"/>
                  </a:ext>
                </a:extLst>
              </a:tr>
            </a:tbl>
          </a:graphicData>
        </a:graphic>
      </p:graphicFrame>
      <p:sp>
        <p:nvSpPr>
          <p:cNvPr id="24873" name="Rectangle 297">
            <a:extLst>
              <a:ext uri="{FF2B5EF4-FFF2-40B4-BE49-F238E27FC236}">
                <a16:creationId xmlns:a16="http://schemas.microsoft.com/office/drawing/2014/main" id="{E1EFB2E2-D383-0860-5D27-B1E830142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813" y="1484313"/>
            <a:ext cx="1008062" cy="431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74" name="Rectangle 298">
            <a:extLst>
              <a:ext uri="{FF2B5EF4-FFF2-40B4-BE49-F238E27FC236}">
                <a16:creationId xmlns:a16="http://schemas.microsoft.com/office/drawing/2014/main" id="{DA26A382-C77D-B4B5-38B7-121FF1BEB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113" y="1844675"/>
            <a:ext cx="1008062" cy="431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75" name="Rectangle 299">
            <a:extLst>
              <a:ext uri="{FF2B5EF4-FFF2-40B4-BE49-F238E27FC236}">
                <a16:creationId xmlns:a16="http://schemas.microsoft.com/office/drawing/2014/main" id="{9B4BA521-8B4F-4086-D329-F5D05FAF5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2420938"/>
            <a:ext cx="1008063" cy="431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76" name="Rectangle 300">
            <a:extLst>
              <a:ext uri="{FF2B5EF4-FFF2-40B4-BE49-F238E27FC236}">
                <a16:creationId xmlns:a16="http://schemas.microsoft.com/office/drawing/2014/main" id="{F3B907B4-44F1-C689-C098-CF002E66E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2781300"/>
            <a:ext cx="1008062" cy="431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77" name="Rectangle 301">
            <a:extLst>
              <a:ext uri="{FF2B5EF4-FFF2-40B4-BE49-F238E27FC236}">
                <a16:creationId xmlns:a16="http://schemas.microsoft.com/office/drawing/2014/main" id="{71218E93-CA5C-37DF-5A72-8507D86A1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2492375"/>
            <a:ext cx="1008062" cy="431800"/>
          </a:xfrm>
          <a:prstGeom prst="rect">
            <a:avLst/>
          </a:prstGeom>
          <a:gradFill rotWithShape="1">
            <a:gsLst>
              <a:gs pos="0">
                <a:srgbClr val="CCFFFF">
                  <a:gamma/>
                  <a:tint val="0"/>
                  <a:invGamma/>
                </a:srgbClr>
              </a:gs>
              <a:gs pos="100000">
                <a:srgbClr val="CC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78" name="Rectangle 302">
            <a:extLst>
              <a:ext uri="{FF2B5EF4-FFF2-40B4-BE49-F238E27FC236}">
                <a16:creationId xmlns:a16="http://schemas.microsoft.com/office/drawing/2014/main" id="{CA364E46-64B8-D3A5-306F-45DC46A27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0" y="3429000"/>
            <a:ext cx="1008063" cy="431800"/>
          </a:xfrm>
          <a:prstGeom prst="rect">
            <a:avLst/>
          </a:prstGeom>
          <a:gradFill rotWithShape="1">
            <a:gsLst>
              <a:gs pos="0">
                <a:srgbClr val="CCFF99">
                  <a:gamma/>
                  <a:tint val="0"/>
                  <a:invGamma/>
                </a:srgbClr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79" name="Rectangle 303">
            <a:extLst>
              <a:ext uri="{FF2B5EF4-FFF2-40B4-BE49-F238E27FC236}">
                <a16:creationId xmlns:a16="http://schemas.microsoft.com/office/drawing/2014/main" id="{FB784FBA-E199-777F-04F2-1AA5BD4C8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789363"/>
            <a:ext cx="1008063" cy="431800"/>
          </a:xfrm>
          <a:prstGeom prst="rect">
            <a:avLst/>
          </a:prstGeom>
          <a:gradFill rotWithShape="1">
            <a:gsLst>
              <a:gs pos="0">
                <a:srgbClr val="CCFF99">
                  <a:gamma/>
                  <a:tint val="0"/>
                  <a:invGamma/>
                </a:srgbClr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80" name="Rectangle 304">
            <a:extLst>
              <a:ext uri="{FF2B5EF4-FFF2-40B4-BE49-F238E27FC236}">
                <a16:creationId xmlns:a16="http://schemas.microsoft.com/office/drawing/2014/main" id="{5F2B7525-B188-D9B5-57C0-6A317B64E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5734050"/>
            <a:ext cx="1008063" cy="431800"/>
          </a:xfrm>
          <a:prstGeom prst="rect">
            <a:avLst/>
          </a:prstGeom>
          <a:gradFill rotWithShape="1">
            <a:gsLst>
              <a:gs pos="0">
                <a:srgbClr val="FFCCFF">
                  <a:gamma/>
                  <a:tint val="0"/>
                  <a:invGamma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81" name="Rectangle 305">
            <a:extLst>
              <a:ext uri="{FF2B5EF4-FFF2-40B4-BE49-F238E27FC236}">
                <a16:creationId xmlns:a16="http://schemas.microsoft.com/office/drawing/2014/main" id="{018B115B-B74D-DC03-081B-9D4813C7C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5589588"/>
            <a:ext cx="1008062" cy="431800"/>
          </a:xfrm>
          <a:prstGeom prst="rect">
            <a:avLst/>
          </a:prstGeom>
          <a:gradFill rotWithShape="1">
            <a:gsLst>
              <a:gs pos="0">
                <a:srgbClr val="FFCCFF">
                  <a:gamma/>
                  <a:tint val="0"/>
                  <a:invGamma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82" name="Rectangle 306">
            <a:extLst>
              <a:ext uri="{FF2B5EF4-FFF2-40B4-BE49-F238E27FC236}">
                <a16:creationId xmlns:a16="http://schemas.microsoft.com/office/drawing/2014/main" id="{A282FDB4-2918-ACA3-AF55-E6515954E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4508500"/>
            <a:ext cx="1008062" cy="431800"/>
          </a:xfrm>
          <a:prstGeom prst="rect">
            <a:avLst/>
          </a:prstGeom>
          <a:gradFill rotWithShape="1">
            <a:gsLst>
              <a:gs pos="0">
                <a:srgbClr val="CCFF99">
                  <a:gamma/>
                  <a:tint val="0"/>
                  <a:invGamma/>
                </a:srgbClr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883" name="Rectangle 307">
            <a:extLst>
              <a:ext uri="{FF2B5EF4-FFF2-40B4-BE49-F238E27FC236}">
                <a16:creationId xmlns:a16="http://schemas.microsoft.com/office/drawing/2014/main" id="{EF596879-A7A5-049B-0130-A8BBD36F5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538" y="4508500"/>
            <a:ext cx="1008062" cy="431800"/>
          </a:xfrm>
          <a:prstGeom prst="rect">
            <a:avLst/>
          </a:prstGeom>
          <a:gradFill rotWithShape="1">
            <a:gsLst>
              <a:gs pos="0">
                <a:srgbClr val="CCFF99">
                  <a:gamma/>
                  <a:tint val="0"/>
                  <a:invGamma/>
                </a:srgbClr>
              </a:gs>
              <a:gs pos="100000">
                <a:srgbClr val="CC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24884" name="AutoShape 308">
            <a:extLst>
              <a:ext uri="{FF2B5EF4-FFF2-40B4-BE49-F238E27FC236}">
                <a16:creationId xmlns:a16="http://schemas.microsoft.com/office/drawing/2014/main" id="{EC54968A-CE99-88CE-B44B-5526D4D47208}"/>
              </a:ext>
            </a:extLst>
          </p:cNvPr>
          <p:cNvCxnSpPr>
            <a:cxnSpLocks noChangeShapeType="1"/>
            <a:stCxn id="24880" idx="3"/>
            <a:endCxn id="24881" idx="1"/>
          </p:cNvCxnSpPr>
          <p:nvPr/>
        </p:nvCxnSpPr>
        <p:spPr bwMode="auto">
          <a:xfrm flipV="1">
            <a:off x="5961063" y="5805488"/>
            <a:ext cx="2016125" cy="144462"/>
          </a:xfrm>
          <a:prstGeom prst="bentConnector3">
            <a:avLst>
              <a:gd name="adj1" fmla="val 4992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86" name="AutoShape 310">
            <a:extLst>
              <a:ext uri="{FF2B5EF4-FFF2-40B4-BE49-F238E27FC236}">
                <a16:creationId xmlns:a16="http://schemas.microsoft.com/office/drawing/2014/main" id="{961C170D-BFE0-0331-5F04-615846623759}"/>
              </a:ext>
            </a:extLst>
          </p:cNvPr>
          <p:cNvCxnSpPr>
            <a:cxnSpLocks noChangeShapeType="1"/>
            <a:stCxn id="24873" idx="3"/>
            <a:endCxn id="24874" idx="1"/>
          </p:cNvCxnSpPr>
          <p:nvPr/>
        </p:nvCxnSpPr>
        <p:spPr bwMode="auto">
          <a:xfrm>
            <a:off x="2936875" y="1700213"/>
            <a:ext cx="503238" cy="360362"/>
          </a:xfrm>
          <a:prstGeom prst="bentConnector3">
            <a:avLst>
              <a:gd name="adj1" fmla="val 4984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87" name="AutoShape 311">
            <a:extLst>
              <a:ext uri="{FF2B5EF4-FFF2-40B4-BE49-F238E27FC236}">
                <a16:creationId xmlns:a16="http://schemas.microsoft.com/office/drawing/2014/main" id="{3519B5F5-DDBB-FD45-46F9-5F893332AE7B}"/>
              </a:ext>
            </a:extLst>
          </p:cNvPr>
          <p:cNvCxnSpPr>
            <a:cxnSpLocks noChangeShapeType="1"/>
            <a:stCxn id="24873" idx="2"/>
            <a:endCxn id="24883" idx="1"/>
          </p:cNvCxnSpPr>
          <p:nvPr/>
        </p:nvCxnSpPr>
        <p:spPr bwMode="auto">
          <a:xfrm rot="16200000" flipH="1">
            <a:off x="1137444" y="3212307"/>
            <a:ext cx="2808287" cy="2159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88" name="AutoShape 312">
            <a:extLst>
              <a:ext uri="{FF2B5EF4-FFF2-40B4-BE49-F238E27FC236}">
                <a16:creationId xmlns:a16="http://schemas.microsoft.com/office/drawing/2014/main" id="{F5C55222-E781-EF71-E46F-4C76B90FF661}"/>
              </a:ext>
            </a:extLst>
          </p:cNvPr>
          <p:cNvCxnSpPr>
            <a:cxnSpLocks noChangeShapeType="1"/>
            <a:stCxn id="24883" idx="3"/>
            <a:endCxn id="24879" idx="1"/>
          </p:cNvCxnSpPr>
          <p:nvPr/>
        </p:nvCxnSpPr>
        <p:spPr bwMode="auto">
          <a:xfrm flipV="1">
            <a:off x="3657600" y="4005263"/>
            <a:ext cx="1295400" cy="719137"/>
          </a:xfrm>
          <a:prstGeom prst="bentConnector3">
            <a:avLst>
              <a:gd name="adj1" fmla="val 4988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89" name="AutoShape 313">
            <a:extLst>
              <a:ext uri="{FF2B5EF4-FFF2-40B4-BE49-F238E27FC236}">
                <a16:creationId xmlns:a16="http://schemas.microsoft.com/office/drawing/2014/main" id="{FA08AB47-A41C-189B-87FD-6854901089BE}"/>
              </a:ext>
            </a:extLst>
          </p:cNvPr>
          <p:cNvCxnSpPr>
            <a:cxnSpLocks noChangeShapeType="1"/>
            <a:stCxn id="24874" idx="2"/>
            <a:endCxn id="24878" idx="0"/>
          </p:cNvCxnSpPr>
          <p:nvPr/>
        </p:nvCxnSpPr>
        <p:spPr bwMode="auto">
          <a:xfrm rot="16200000" flipH="1">
            <a:off x="3369469" y="2851944"/>
            <a:ext cx="1152525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90" name="AutoShape 314">
            <a:extLst>
              <a:ext uri="{FF2B5EF4-FFF2-40B4-BE49-F238E27FC236}">
                <a16:creationId xmlns:a16="http://schemas.microsoft.com/office/drawing/2014/main" id="{49A1DAEE-9150-E052-FC86-FBD8E43FA94D}"/>
              </a:ext>
            </a:extLst>
          </p:cNvPr>
          <p:cNvCxnSpPr>
            <a:cxnSpLocks noChangeShapeType="1"/>
            <a:stCxn id="24874" idx="3"/>
            <a:endCxn id="24875" idx="1"/>
          </p:cNvCxnSpPr>
          <p:nvPr/>
        </p:nvCxnSpPr>
        <p:spPr bwMode="auto">
          <a:xfrm>
            <a:off x="4448175" y="2060575"/>
            <a:ext cx="504825" cy="576263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91" name="AutoShape 315">
            <a:extLst>
              <a:ext uri="{FF2B5EF4-FFF2-40B4-BE49-F238E27FC236}">
                <a16:creationId xmlns:a16="http://schemas.microsoft.com/office/drawing/2014/main" id="{3B2C17B0-6AED-B15F-83A8-B255021DE336}"/>
              </a:ext>
            </a:extLst>
          </p:cNvPr>
          <p:cNvCxnSpPr>
            <a:cxnSpLocks noChangeShapeType="1"/>
            <a:stCxn id="24875" idx="3"/>
            <a:endCxn id="24876" idx="1"/>
          </p:cNvCxnSpPr>
          <p:nvPr/>
        </p:nvCxnSpPr>
        <p:spPr bwMode="auto">
          <a:xfrm>
            <a:off x="5961063" y="2636838"/>
            <a:ext cx="504825" cy="360362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92" name="AutoShape 316">
            <a:extLst>
              <a:ext uri="{FF2B5EF4-FFF2-40B4-BE49-F238E27FC236}">
                <a16:creationId xmlns:a16="http://schemas.microsoft.com/office/drawing/2014/main" id="{E14A09E6-14CE-E7A0-6AF1-F5F2A82804ED}"/>
              </a:ext>
            </a:extLst>
          </p:cNvPr>
          <p:cNvCxnSpPr>
            <a:cxnSpLocks noChangeShapeType="1"/>
            <a:stCxn id="24876" idx="3"/>
            <a:endCxn id="24877" idx="1"/>
          </p:cNvCxnSpPr>
          <p:nvPr/>
        </p:nvCxnSpPr>
        <p:spPr bwMode="auto">
          <a:xfrm flipV="1">
            <a:off x="7473950" y="2708275"/>
            <a:ext cx="503238" cy="288925"/>
          </a:xfrm>
          <a:prstGeom prst="bentConnector3">
            <a:avLst>
              <a:gd name="adj1" fmla="val 49843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93" name="AutoShape 317">
            <a:extLst>
              <a:ext uri="{FF2B5EF4-FFF2-40B4-BE49-F238E27FC236}">
                <a16:creationId xmlns:a16="http://schemas.microsoft.com/office/drawing/2014/main" id="{DC8AE0BB-0A7E-6B0F-B205-4A89719B5A04}"/>
              </a:ext>
            </a:extLst>
          </p:cNvPr>
          <p:cNvCxnSpPr>
            <a:cxnSpLocks noChangeShapeType="1"/>
            <a:stCxn id="24879" idx="3"/>
            <a:endCxn id="24882" idx="1"/>
          </p:cNvCxnSpPr>
          <p:nvPr/>
        </p:nvCxnSpPr>
        <p:spPr bwMode="auto">
          <a:xfrm>
            <a:off x="5961063" y="4005263"/>
            <a:ext cx="504825" cy="719137"/>
          </a:xfrm>
          <a:prstGeom prst="bentConnector3">
            <a:avLst>
              <a:gd name="adj1" fmla="val 4968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94" name="AutoShape 318">
            <a:extLst>
              <a:ext uri="{FF2B5EF4-FFF2-40B4-BE49-F238E27FC236}">
                <a16:creationId xmlns:a16="http://schemas.microsoft.com/office/drawing/2014/main" id="{5D23B798-CBD6-0D75-718D-E7485DD8E092}"/>
              </a:ext>
            </a:extLst>
          </p:cNvPr>
          <p:cNvCxnSpPr>
            <a:cxnSpLocks noChangeShapeType="1"/>
            <a:stCxn id="24882" idx="3"/>
            <a:endCxn id="24881" idx="0"/>
          </p:cNvCxnSpPr>
          <p:nvPr/>
        </p:nvCxnSpPr>
        <p:spPr bwMode="auto">
          <a:xfrm>
            <a:off x="7473950" y="4724400"/>
            <a:ext cx="1008063" cy="86518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4E17AF63-A4AC-4686-3A27-94350FC153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１０カ年計画１</a:t>
            </a:r>
          </a:p>
        </p:txBody>
      </p:sp>
      <p:graphicFrame>
        <p:nvGraphicFramePr>
          <p:cNvPr id="20969" name="Group 489">
            <a:extLst>
              <a:ext uri="{FF2B5EF4-FFF2-40B4-BE49-F238E27FC236}">
                <a16:creationId xmlns:a16="http://schemas.microsoft.com/office/drawing/2014/main" id="{1100AD01-5AF1-2350-DAB2-25E9F58EB1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62849"/>
              </p:ext>
            </p:extLst>
          </p:nvPr>
        </p:nvGraphicFramePr>
        <p:xfrm>
          <a:off x="415925" y="836613"/>
          <a:ext cx="9059863" cy="5465763"/>
        </p:xfrm>
        <a:graphic>
          <a:graphicData uri="http://schemas.openxmlformats.org/drawingml/2006/table">
            <a:tbl>
              <a:tblPr/>
              <a:tblGrid>
                <a:gridCol w="1296988">
                  <a:extLst>
                    <a:ext uri="{9D8B030D-6E8A-4147-A177-3AD203B41FA5}">
                      <a16:colId xmlns:a16="http://schemas.microsoft.com/office/drawing/2014/main" val="2707046712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325448171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82047104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842847279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2294094659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1300816597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2570946727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2511804907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1221245146"/>
                    </a:ext>
                  </a:extLst>
                </a:gridCol>
                <a:gridCol w="776287">
                  <a:extLst>
                    <a:ext uri="{9D8B030D-6E8A-4147-A177-3AD203B41FA5}">
                      <a16:colId xmlns:a16="http://schemas.microsoft.com/office/drawing/2014/main" val="3168450958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2854915207"/>
                    </a:ext>
                  </a:extLst>
                </a:gridCol>
              </a:tblGrid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2025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2026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2027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2028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2029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2030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2031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2032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2033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527490"/>
                  </a:ext>
                </a:extLst>
              </a:tr>
              <a:tr h="977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計画予定１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857690"/>
                  </a:ext>
                </a:extLst>
              </a:tr>
              <a:tr h="977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②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計画予定２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874641"/>
                  </a:ext>
                </a:extLst>
              </a:tr>
              <a:tr h="977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③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計画予定３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091780"/>
                  </a:ext>
                </a:extLst>
              </a:tr>
              <a:tr h="977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④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計画予定４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877658"/>
                  </a:ext>
                </a:extLst>
              </a:tr>
              <a:tr h="977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⑤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メイリオ" panose="020B0604030504040204" pitchFamily="50" charset="-128"/>
                        </a:rPr>
                        <a:t>計画予定５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0013163"/>
                  </a:ext>
                </a:extLst>
              </a:tr>
            </a:tbl>
          </a:graphicData>
        </a:graphic>
      </p:graphicFrame>
      <p:sp>
        <p:nvSpPr>
          <p:cNvPr id="20968" name="AutoShape 488">
            <a:extLst>
              <a:ext uri="{FF2B5EF4-FFF2-40B4-BE49-F238E27FC236}">
                <a16:creationId xmlns:a16="http://schemas.microsoft.com/office/drawing/2014/main" id="{F3B28CA0-4BDB-0034-268B-3AC754FC1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9888" y="1557338"/>
            <a:ext cx="790575" cy="792162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0" name="AutoShape 490">
            <a:extLst>
              <a:ext uri="{FF2B5EF4-FFF2-40B4-BE49-F238E27FC236}">
                <a16:creationId xmlns:a16="http://schemas.microsoft.com/office/drawing/2014/main" id="{0A2E32FD-E6BE-06DC-549D-B161AD4D45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050" y="2492375"/>
            <a:ext cx="790575" cy="792163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1" name="AutoShape 491">
            <a:extLst>
              <a:ext uri="{FF2B5EF4-FFF2-40B4-BE49-F238E27FC236}">
                <a16:creationId xmlns:a16="http://schemas.microsoft.com/office/drawing/2014/main" id="{16B0C273-31C3-B9ED-6BF8-2465253B7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938" y="3500438"/>
            <a:ext cx="790575" cy="792162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2" name="AutoShape 492">
            <a:extLst>
              <a:ext uri="{FF2B5EF4-FFF2-40B4-BE49-F238E27FC236}">
                <a16:creationId xmlns:a16="http://schemas.microsoft.com/office/drawing/2014/main" id="{137B0085-94A6-D4D7-53C0-7FEDD8461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7100" y="4435475"/>
            <a:ext cx="790575" cy="792163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3" name="AutoShape 493">
            <a:extLst>
              <a:ext uri="{FF2B5EF4-FFF2-40B4-BE49-F238E27FC236}">
                <a16:creationId xmlns:a16="http://schemas.microsoft.com/office/drawing/2014/main" id="{697D4B0C-1393-15B1-44F1-4CA9F6E74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9263" y="1557338"/>
            <a:ext cx="790575" cy="792162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4" name="AutoShape 494">
            <a:extLst>
              <a:ext uri="{FF2B5EF4-FFF2-40B4-BE49-F238E27FC236}">
                <a16:creationId xmlns:a16="http://schemas.microsoft.com/office/drawing/2014/main" id="{A3F605D6-3178-4328-5C15-6F5936088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1425" y="2492375"/>
            <a:ext cx="790575" cy="792163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5" name="AutoShape 495">
            <a:extLst>
              <a:ext uri="{FF2B5EF4-FFF2-40B4-BE49-F238E27FC236}">
                <a16:creationId xmlns:a16="http://schemas.microsoft.com/office/drawing/2014/main" id="{33CAC67D-0858-C323-783D-42537A72B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1425" y="3502025"/>
            <a:ext cx="790575" cy="792163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6" name="AutoShape 496">
            <a:extLst>
              <a:ext uri="{FF2B5EF4-FFF2-40B4-BE49-F238E27FC236}">
                <a16:creationId xmlns:a16="http://schemas.microsoft.com/office/drawing/2014/main" id="{C9AE3E20-C4C8-9431-00DC-6ED3D010B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588" y="4437063"/>
            <a:ext cx="790575" cy="792162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7" name="AutoShape 497">
            <a:extLst>
              <a:ext uri="{FF2B5EF4-FFF2-40B4-BE49-F238E27FC236}">
                <a16:creationId xmlns:a16="http://schemas.microsoft.com/office/drawing/2014/main" id="{30E0083C-556A-0BAE-C79A-126710C61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2050" y="4438650"/>
            <a:ext cx="790575" cy="792163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978" name="AutoShape 498">
            <a:extLst>
              <a:ext uri="{FF2B5EF4-FFF2-40B4-BE49-F238E27FC236}">
                <a16:creationId xmlns:a16="http://schemas.microsoft.com/office/drawing/2014/main" id="{84716BD1-26E2-4470-D21D-94533E09B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4213" y="5445125"/>
            <a:ext cx="790575" cy="792163"/>
          </a:xfrm>
          <a:prstGeom prst="cube">
            <a:avLst>
              <a:gd name="adj" fmla="val 15588"/>
            </a:avLst>
          </a:prstGeom>
          <a:gradFill rotWithShape="1">
            <a:gsLst>
              <a:gs pos="0">
                <a:schemeClr val="accent1"/>
              </a:gs>
              <a:gs pos="100000">
                <a:srgbClr val="66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</TotalTime>
  <Words>456</Words>
  <Application>Microsoft Office PowerPoint</Application>
  <PresentationFormat>A4 210 x 297 mm</PresentationFormat>
  <Paragraphs>198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4" baseType="lpstr">
      <vt:lpstr>メイリオ</vt:lpstr>
      <vt:lpstr>Arial</vt:lpstr>
      <vt:lpstr>標準デザイン</vt:lpstr>
      <vt:lpstr>年間スケジュール１</vt:lpstr>
      <vt:lpstr>年間スケジュール２</vt:lpstr>
      <vt:lpstr>半年スケジュール１</vt:lpstr>
      <vt:lpstr>半年スケジュール２</vt:lpstr>
      <vt:lpstr>三ヵ年計画１</vt:lpstr>
      <vt:lpstr>三ヵ年計画２</vt:lpstr>
      <vt:lpstr>五カ年計画１</vt:lpstr>
      <vt:lpstr>五カ年計画２</vt:lpstr>
      <vt:lpstr>１０カ年計画１</vt:lpstr>
      <vt:lpstr>１０カ年計画２</vt:lpstr>
      <vt:lpstr>スケジュール用パーツ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pptx004_計画表テンプレート</dc:title>
  <dc:subject>pptx004_計画表テンプレート</dc:subject>
  <dc:creator>でじけろお</dc:creator>
  <cp:revision>1</cp:revision>
  <dcterms:created xsi:type="dcterms:W3CDTF">2010-10-12T01:13:58Z</dcterms:created>
  <dcterms:modified xsi:type="dcterms:W3CDTF">2024-05-17T03:39:44Z</dcterms:modified>
  <cp:version>2</cp:version>
</cp:coreProperties>
</file>